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 id="2147483662" r:id="rId5"/>
  </p:sldMasterIdLst>
  <p:notesMasterIdLst>
    <p:notesMasterId r:id="rId22"/>
  </p:notesMasterIdLst>
  <p:sldIdLst>
    <p:sldId id="256" r:id="rId6"/>
    <p:sldId id="280" r:id="rId7"/>
    <p:sldId id="259" r:id="rId8"/>
    <p:sldId id="283" r:id="rId9"/>
    <p:sldId id="290" r:id="rId10"/>
    <p:sldId id="258" r:id="rId11"/>
    <p:sldId id="291" r:id="rId12"/>
    <p:sldId id="263" r:id="rId13"/>
    <p:sldId id="289" r:id="rId14"/>
    <p:sldId id="284" r:id="rId15"/>
    <p:sldId id="285" r:id="rId16"/>
    <p:sldId id="260" r:id="rId17"/>
    <p:sldId id="268" r:id="rId18"/>
    <p:sldId id="270" r:id="rId19"/>
    <p:sldId id="293" r:id="rId20"/>
    <p:sldId id="272" r:id="rId2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D9CE3B28-740F-E1D0-EB59-5DB7750C7463}" name="Del Solar, Alexandra" initials="DA" userId="S::delsolara_state.gov#ext#@actraccels.onmicrosoft.com::d09bc550-fea0-4237-952a-66d6efcc47f8" providerId="AD"/>
</p188:authorLst>
</file>

<file path=ppt/presProps.xml><?xml version="1.0" encoding="utf-8"?>
<p:presentationPr xmlns:a="http://schemas.openxmlformats.org/drawingml/2006/main" xmlns:r="http://schemas.openxmlformats.org/officeDocument/2006/relationships" xmlns:p="http://schemas.openxmlformats.org/presentationml/2006/main">
  <p:clrMru>
    <a:srgbClr val="0E2D66"/>
    <a:srgbClr val="007681"/>
    <a:srgbClr val="F1C400"/>
    <a:srgbClr val="D3EAED"/>
    <a:srgbClr val="D5EBEE"/>
    <a:srgbClr val="F3FAFA"/>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DF4C1048-B3C4-4907-BF5C-8151AEE5344A}" v="3" dt="2026-10-16T17:13:07.414"/>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4374" autoAdjust="0"/>
    <p:restoredTop sz="52427" autoAdjust="0"/>
  </p:normalViewPr>
  <p:slideViewPr>
    <p:cSldViewPr snapToGrid="0">
      <p:cViewPr varScale="1">
        <p:scale>
          <a:sx n="54" d="100"/>
          <a:sy n="54" d="100"/>
        </p:scale>
        <p:origin x="1968" y="6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tableStyles" Target="tableStyles.xml"/><Relationship Id="rId3" Type="http://schemas.openxmlformats.org/officeDocument/2006/relationships/customXml" Target="../customXml/item3.xml"/><Relationship Id="rId21" Type="http://schemas.openxmlformats.org/officeDocument/2006/relationships/slide" Target="slides/slide16.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29" Type="http://schemas.microsoft.com/office/2018/10/relationships/authors" Target="authors.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viewProps" Target="viewProps.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presProps" Target="presProps.xml"/><Relationship Id="rId28" Type="http://schemas.microsoft.com/office/2015/10/relationships/revisionInfo" Target="revisionInfo.xml"/><Relationship Id="rId10" Type="http://schemas.openxmlformats.org/officeDocument/2006/relationships/slide" Target="slides/slide5.xml"/><Relationship Id="rId19" Type="http://schemas.openxmlformats.org/officeDocument/2006/relationships/slide" Target="slides/slide14.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notesMaster" Target="notesMasters/notesMaster1.xml"/><Relationship Id="rId27"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Caitlin Ting" userId="aba28b0c-970d-4302-92fe-7e91bd67caf1" providerId="ADAL" clId="{FC8DF974-5337-4B0B-96F6-B73D9C9FBA90}"/>
    <pc:docChg chg="undo redo custSel addSld delSld modSld sldOrd delMainMaster modMainMaster">
      <pc:chgData name="Caitlin Ting" userId="aba28b0c-970d-4302-92fe-7e91bd67caf1" providerId="ADAL" clId="{FC8DF974-5337-4B0B-96F6-B73D9C9FBA90}" dt="2026-10-16T17:13:07.412" v="1762" actId="14826"/>
      <pc:docMkLst>
        <pc:docMk/>
      </pc:docMkLst>
      <pc:sldChg chg="addSp delSp modSp mod modNotes">
        <pc:chgData name="Caitlin Ting" userId="aba28b0c-970d-4302-92fe-7e91bd67caf1" providerId="ADAL" clId="{FC8DF974-5337-4B0B-96F6-B73D9C9FBA90}" dt="2026-10-06T15:19:36.985" v="1637" actId="478"/>
        <pc:sldMkLst>
          <pc:docMk/>
          <pc:sldMk cId="2326326872" sldId="256"/>
        </pc:sldMkLst>
        <pc:spChg chg="add mod">
          <ac:chgData name="Caitlin Ting" userId="aba28b0c-970d-4302-92fe-7e91bd67caf1" providerId="ADAL" clId="{FC8DF974-5337-4B0B-96F6-B73D9C9FBA90}" dt="2026-10-06T15:19:36.985" v="1637" actId="478"/>
          <ac:spMkLst>
            <pc:docMk/>
            <pc:sldMk cId="2326326872" sldId="256"/>
            <ac:spMk id="5" creationId="{2790C7C2-60C2-E635-26D2-746801A89B33}"/>
          </ac:spMkLst>
        </pc:spChg>
      </pc:sldChg>
      <pc:sldChg chg="modSp mod modNotes modNotesTx">
        <pc:chgData name="Caitlin Ting" userId="aba28b0c-970d-4302-92fe-7e91bd67caf1" providerId="ADAL" clId="{FC8DF974-5337-4B0B-96F6-B73D9C9FBA90}" dt="2026-10-16T17:08:03.452" v="1707" actId="20577"/>
        <pc:sldMkLst>
          <pc:docMk/>
          <pc:sldMk cId="0" sldId="258"/>
        </pc:sldMkLst>
        <pc:spChg chg="mod">
          <ac:chgData name="Caitlin Ting" userId="aba28b0c-970d-4302-92fe-7e91bd67caf1" providerId="ADAL" clId="{FC8DF974-5337-4B0B-96F6-B73D9C9FBA90}" dt="2026-09-17T19:02:42.096" v="1555" actId="208"/>
          <ac:spMkLst>
            <pc:docMk/>
            <pc:sldMk cId="0" sldId="258"/>
            <ac:spMk id="4" creationId="{00000000-0000-0000-0000-000000000000}"/>
          </ac:spMkLst>
        </pc:spChg>
        <pc:spChg chg="mod">
          <ac:chgData name="Caitlin Ting" userId="aba28b0c-970d-4302-92fe-7e91bd67caf1" providerId="ADAL" clId="{FC8DF974-5337-4B0B-96F6-B73D9C9FBA90}" dt="2026-09-17T18:18:16.500" v="1345" actId="207"/>
          <ac:spMkLst>
            <pc:docMk/>
            <pc:sldMk cId="0" sldId="258"/>
            <ac:spMk id="6" creationId="{00000000-0000-0000-0000-000000000000}"/>
          </ac:spMkLst>
        </pc:spChg>
        <pc:spChg chg="mod">
          <ac:chgData name="Caitlin Ting" userId="aba28b0c-970d-4302-92fe-7e91bd67caf1" providerId="ADAL" clId="{FC8DF974-5337-4B0B-96F6-B73D9C9FBA90}" dt="2026-09-17T18:33:25.327" v="1419" actId="207"/>
          <ac:spMkLst>
            <pc:docMk/>
            <pc:sldMk cId="0" sldId="258"/>
            <ac:spMk id="8" creationId="{00000000-0000-0000-0000-000000000000}"/>
          </ac:spMkLst>
        </pc:spChg>
        <pc:spChg chg="mod">
          <ac:chgData name="Caitlin Ting" userId="aba28b0c-970d-4302-92fe-7e91bd67caf1" providerId="ADAL" clId="{FC8DF974-5337-4B0B-96F6-B73D9C9FBA90}" dt="2026-09-17T18:07:15.049" v="1214" actId="20577"/>
          <ac:spMkLst>
            <pc:docMk/>
            <pc:sldMk cId="0" sldId="258"/>
            <ac:spMk id="9" creationId="{00000000-0000-0000-0000-000000000000}"/>
          </ac:spMkLst>
        </pc:spChg>
        <pc:spChg chg="mod">
          <ac:chgData name="Caitlin Ting" userId="aba28b0c-970d-4302-92fe-7e91bd67caf1" providerId="ADAL" clId="{FC8DF974-5337-4B0B-96F6-B73D9C9FBA90}" dt="2026-09-17T17:57:41.954" v="1079" actId="20577"/>
          <ac:spMkLst>
            <pc:docMk/>
            <pc:sldMk cId="0" sldId="258"/>
            <ac:spMk id="10" creationId="{00000000-0000-0000-0000-000000000000}"/>
          </ac:spMkLst>
        </pc:spChg>
        <pc:spChg chg="mod">
          <ac:chgData name="Caitlin Ting" userId="aba28b0c-970d-4302-92fe-7e91bd67caf1" providerId="ADAL" clId="{FC8DF974-5337-4B0B-96F6-B73D9C9FBA90}" dt="2026-09-17T17:58:32.852" v="1170" actId="20577"/>
          <ac:spMkLst>
            <pc:docMk/>
            <pc:sldMk cId="0" sldId="258"/>
            <ac:spMk id="11" creationId="{00000000-0000-0000-0000-000000000000}"/>
          </ac:spMkLst>
        </pc:spChg>
        <pc:spChg chg="mod">
          <ac:chgData name="Caitlin Ting" userId="aba28b0c-970d-4302-92fe-7e91bd67caf1" providerId="ADAL" clId="{FC8DF974-5337-4B0B-96F6-B73D9C9FBA90}" dt="2026-09-17T19:02:45.873" v="1556" actId="208"/>
          <ac:spMkLst>
            <pc:docMk/>
            <pc:sldMk cId="0" sldId="258"/>
            <ac:spMk id="12" creationId="{00000000-0000-0000-0000-000000000000}"/>
          </ac:spMkLst>
        </pc:spChg>
      </pc:sldChg>
      <pc:sldChg chg="addSp delSp modSp mod modClrScheme chgLayout modNotesTx">
        <pc:chgData name="Caitlin Ting" userId="aba28b0c-970d-4302-92fe-7e91bd67caf1" providerId="ADAL" clId="{FC8DF974-5337-4B0B-96F6-B73D9C9FBA90}" dt="2026-10-16T17:06:56.269" v="1645" actId="20577"/>
        <pc:sldMkLst>
          <pc:docMk/>
          <pc:sldMk cId="0" sldId="259"/>
        </pc:sldMkLst>
        <pc:spChg chg="mod">
          <ac:chgData name="Caitlin Ting" userId="aba28b0c-970d-4302-92fe-7e91bd67caf1" providerId="ADAL" clId="{FC8DF974-5337-4B0B-96F6-B73D9C9FBA90}" dt="2026-10-06T15:18:01.993" v="1629" actId="20577"/>
          <ac:spMkLst>
            <pc:docMk/>
            <pc:sldMk cId="0" sldId="259"/>
            <ac:spMk id="2" creationId="{00000000-0000-0000-0000-000000000000}"/>
          </ac:spMkLst>
        </pc:spChg>
        <pc:spChg chg="mod">
          <ac:chgData name="Caitlin Ting" userId="aba28b0c-970d-4302-92fe-7e91bd67caf1" providerId="ADAL" clId="{FC8DF974-5337-4B0B-96F6-B73D9C9FBA90}" dt="2026-09-17T18:50:52.744" v="1539" actId="207"/>
          <ac:spMkLst>
            <pc:docMk/>
            <pc:sldMk cId="0" sldId="259"/>
            <ac:spMk id="8" creationId="{00000000-0000-0000-0000-000000000000}"/>
          </ac:spMkLst>
        </pc:spChg>
        <pc:spChg chg="mod">
          <ac:chgData name="Caitlin Ting" userId="aba28b0c-970d-4302-92fe-7e91bd67caf1" providerId="ADAL" clId="{FC8DF974-5337-4B0B-96F6-B73D9C9FBA90}" dt="2026-09-17T18:17:00.715" v="1342" actId="1076"/>
          <ac:spMkLst>
            <pc:docMk/>
            <pc:sldMk cId="0" sldId="259"/>
            <ac:spMk id="9" creationId="{00000000-0000-0000-0000-000000000000}"/>
          </ac:spMkLst>
        </pc:spChg>
        <pc:spChg chg="mod">
          <ac:chgData name="Caitlin Ting" userId="aba28b0c-970d-4302-92fe-7e91bd67caf1" providerId="ADAL" clId="{FC8DF974-5337-4B0B-96F6-B73D9C9FBA90}" dt="2026-09-17T18:17:16.726" v="1343" actId="1076"/>
          <ac:spMkLst>
            <pc:docMk/>
            <pc:sldMk cId="0" sldId="259"/>
            <ac:spMk id="13" creationId="{00000000-0000-0000-0000-000000000000}"/>
          </ac:spMkLst>
        </pc:spChg>
        <pc:spChg chg="mod">
          <ac:chgData name="Caitlin Ting" userId="aba28b0c-970d-4302-92fe-7e91bd67caf1" providerId="ADAL" clId="{FC8DF974-5337-4B0B-96F6-B73D9C9FBA90}" dt="2026-09-17T18:50:56.116" v="1540" actId="207"/>
          <ac:spMkLst>
            <pc:docMk/>
            <pc:sldMk cId="0" sldId="259"/>
            <ac:spMk id="16" creationId="{00000000-0000-0000-0000-000000000000}"/>
          </ac:spMkLst>
        </pc:spChg>
        <pc:spChg chg="mod">
          <ac:chgData name="Caitlin Ting" userId="aba28b0c-970d-4302-92fe-7e91bd67caf1" providerId="ADAL" clId="{FC8DF974-5337-4B0B-96F6-B73D9C9FBA90}" dt="2026-09-25T19:42:01.910" v="1567" actId="20577"/>
          <ac:spMkLst>
            <pc:docMk/>
            <pc:sldMk cId="0" sldId="259"/>
            <ac:spMk id="17" creationId="{00000000-0000-0000-0000-000000000000}"/>
          </ac:spMkLst>
        </pc:spChg>
        <pc:picChg chg="mod">
          <ac:chgData name="Caitlin Ting" userId="aba28b0c-970d-4302-92fe-7e91bd67caf1" providerId="ADAL" clId="{FC8DF974-5337-4B0B-96F6-B73D9C9FBA90}" dt="2026-09-17T18:29:06.592" v="1402" actId="14861"/>
          <ac:picMkLst>
            <pc:docMk/>
            <pc:sldMk cId="0" sldId="259"/>
            <ac:picMk id="19" creationId="{A144982B-1ABA-8D69-F81F-5C0E350D5B47}"/>
          </ac:picMkLst>
        </pc:picChg>
      </pc:sldChg>
      <pc:sldChg chg="delSp modSp mod modClrScheme chgLayout modNotes modNotesTx">
        <pc:chgData name="Caitlin Ting" userId="aba28b0c-970d-4302-92fe-7e91bd67caf1" providerId="ADAL" clId="{FC8DF974-5337-4B0B-96F6-B73D9C9FBA90}" dt="2026-10-16T17:11:03.742" v="1756" actId="20577"/>
        <pc:sldMkLst>
          <pc:docMk/>
          <pc:sldMk cId="0" sldId="260"/>
        </pc:sldMkLst>
        <pc:spChg chg="mod">
          <ac:chgData name="Caitlin Ting" userId="aba28b0c-970d-4302-92fe-7e91bd67caf1" providerId="ADAL" clId="{FC8DF974-5337-4B0B-96F6-B73D9C9FBA90}" dt="2026-09-17T19:01:52.311" v="1548" actId="208"/>
          <ac:spMkLst>
            <pc:docMk/>
            <pc:sldMk cId="0" sldId="260"/>
            <ac:spMk id="7" creationId="{00000000-0000-0000-0000-000000000000}"/>
          </ac:spMkLst>
        </pc:spChg>
        <pc:spChg chg="mod">
          <ac:chgData name="Caitlin Ting" userId="aba28b0c-970d-4302-92fe-7e91bd67caf1" providerId="ADAL" clId="{FC8DF974-5337-4B0B-96F6-B73D9C9FBA90}" dt="2026-09-17T18:48:32.821" v="1515" actId="1076"/>
          <ac:spMkLst>
            <pc:docMk/>
            <pc:sldMk cId="0" sldId="260"/>
            <ac:spMk id="8" creationId="{00000000-0000-0000-0000-000000000000}"/>
          </ac:spMkLst>
        </pc:spChg>
        <pc:spChg chg="mod">
          <ac:chgData name="Caitlin Ting" userId="aba28b0c-970d-4302-92fe-7e91bd67caf1" providerId="ADAL" clId="{FC8DF974-5337-4B0B-96F6-B73D9C9FBA90}" dt="2026-09-17T18:49:20.756" v="1538" actId="403"/>
          <ac:spMkLst>
            <pc:docMk/>
            <pc:sldMk cId="0" sldId="260"/>
            <ac:spMk id="9" creationId="{00000000-0000-0000-0000-000000000000}"/>
          </ac:spMkLst>
        </pc:spChg>
        <pc:spChg chg="mod">
          <ac:chgData name="Caitlin Ting" userId="aba28b0c-970d-4302-92fe-7e91bd67caf1" providerId="ADAL" clId="{FC8DF974-5337-4B0B-96F6-B73D9C9FBA90}" dt="2026-09-17T19:01:55.697" v="1549" actId="208"/>
          <ac:spMkLst>
            <pc:docMk/>
            <pc:sldMk cId="0" sldId="260"/>
            <ac:spMk id="12" creationId="{00000000-0000-0000-0000-000000000000}"/>
          </ac:spMkLst>
        </pc:spChg>
        <pc:spChg chg="mod">
          <ac:chgData name="Caitlin Ting" userId="aba28b0c-970d-4302-92fe-7e91bd67caf1" providerId="ADAL" clId="{FC8DF974-5337-4B0B-96F6-B73D9C9FBA90}" dt="2026-09-17T18:48:57.046" v="1535" actId="14100"/>
          <ac:spMkLst>
            <pc:docMk/>
            <pc:sldMk cId="0" sldId="260"/>
            <ac:spMk id="13" creationId="{00000000-0000-0000-0000-000000000000}"/>
          </ac:spMkLst>
        </pc:spChg>
        <pc:spChg chg="mod">
          <ac:chgData name="Caitlin Ting" userId="aba28b0c-970d-4302-92fe-7e91bd67caf1" providerId="ADAL" clId="{FC8DF974-5337-4B0B-96F6-B73D9C9FBA90}" dt="2026-09-17T18:49:20.756" v="1538" actId="403"/>
          <ac:spMkLst>
            <pc:docMk/>
            <pc:sldMk cId="0" sldId="260"/>
            <ac:spMk id="14" creationId="{00000000-0000-0000-0000-000000000000}"/>
          </ac:spMkLst>
        </pc:spChg>
        <pc:spChg chg="mod">
          <ac:chgData name="Caitlin Ting" userId="aba28b0c-970d-4302-92fe-7e91bd67caf1" providerId="ADAL" clId="{FC8DF974-5337-4B0B-96F6-B73D9C9FBA90}" dt="2026-09-17T19:01:58.431" v="1550" actId="208"/>
          <ac:spMkLst>
            <pc:docMk/>
            <pc:sldMk cId="0" sldId="260"/>
            <ac:spMk id="17" creationId="{00000000-0000-0000-0000-000000000000}"/>
          </ac:spMkLst>
        </pc:spChg>
        <pc:spChg chg="mod">
          <ac:chgData name="Caitlin Ting" userId="aba28b0c-970d-4302-92fe-7e91bd67caf1" providerId="ADAL" clId="{FC8DF974-5337-4B0B-96F6-B73D9C9FBA90}" dt="2026-09-17T18:48:52.188" v="1534" actId="14100"/>
          <ac:spMkLst>
            <pc:docMk/>
            <pc:sldMk cId="0" sldId="260"/>
            <ac:spMk id="18" creationId="{00000000-0000-0000-0000-000000000000}"/>
          </ac:spMkLst>
        </pc:spChg>
        <pc:spChg chg="mod">
          <ac:chgData name="Caitlin Ting" userId="aba28b0c-970d-4302-92fe-7e91bd67caf1" providerId="ADAL" clId="{FC8DF974-5337-4B0B-96F6-B73D9C9FBA90}" dt="2026-09-17T18:49:20.756" v="1538" actId="403"/>
          <ac:spMkLst>
            <pc:docMk/>
            <pc:sldMk cId="0" sldId="260"/>
            <ac:spMk id="19" creationId="{00000000-0000-0000-0000-000000000000}"/>
          </ac:spMkLst>
        </pc:spChg>
      </pc:sldChg>
      <pc:sldChg chg="delSp modSp add mod setBg modNotes modNotesTx">
        <pc:chgData name="Caitlin Ting" userId="aba28b0c-970d-4302-92fe-7e91bd67caf1" providerId="ADAL" clId="{FC8DF974-5337-4B0B-96F6-B73D9C9FBA90}" dt="2026-10-06T14:59:52.435" v="1591" actId="20577"/>
        <pc:sldMkLst>
          <pc:docMk/>
          <pc:sldMk cId="0" sldId="263"/>
        </pc:sldMkLst>
        <pc:spChg chg="mod">
          <ac:chgData name="Caitlin Ting" userId="aba28b0c-970d-4302-92fe-7e91bd67caf1" providerId="ADAL" clId="{FC8DF974-5337-4B0B-96F6-B73D9C9FBA90}" dt="2026-09-17T18:43:42.516" v="1493" actId="20577"/>
          <ac:spMkLst>
            <pc:docMk/>
            <pc:sldMk cId="0" sldId="263"/>
            <ac:spMk id="6" creationId="{00000000-0000-0000-0000-000000000000}"/>
          </ac:spMkLst>
        </pc:spChg>
      </pc:sldChg>
      <pc:sldChg chg="addSp modSp mod modClrScheme chgLayout modNotesTx">
        <pc:chgData name="Caitlin Ting" userId="aba28b0c-970d-4302-92fe-7e91bd67caf1" providerId="ADAL" clId="{FC8DF974-5337-4B0B-96F6-B73D9C9FBA90}" dt="2026-10-16T17:11:15.550" v="1759" actId="20577"/>
        <pc:sldMkLst>
          <pc:docMk/>
          <pc:sldMk cId="0" sldId="270"/>
        </pc:sldMkLst>
        <pc:spChg chg="mod">
          <ac:chgData name="Caitlin Ting" userId="aba28b0c-970d-4302-92fe-7e91bd67caf1" providerId="ADAL" clId="{FC8DF974-5337-4B0B-96F6-B73D9C9FBA90}" dt="2026-09-17T18:36:17.094" v="1435" actId="164"/>
          <ac:spMkLst>
            <pc:docMk/>
            <pc:sldMk cId="0" sldId="270"/>
            <ac:spMk id="4" creationId="{00000000-0000-0000-0000-000000000000}"/>
          </ac:spMkLst>
        </pc:spChg>
        <pc:spChg chg="mod">
          <ac:chgData name="Caitlin Ting" userId="aba28b0c-970d-4302-92fe-7e91bd67caf1" providerId="ADAL" clId="{FC8DF974-5337-4B0B-96F6-B73D9C9FBA90}" dt="2026-09-17T18:36:17.094" v="1435" actId="164"/>
          <ac:spMkLst>
            <pc:docMk/>
            <pc:sldMk cId="0" sldId="270"/>
            <ac:spMk id="5" creationId="{00000000-0000-0000-0000-000000000000}"/>
          </ac:spMkLst>
        </pc:spChg>
        <pc:spChg chg="mod">
          <ac:chgData name="Caitlin Ting" userId="aba28b0c-970d-4302-92fe-7e91bd67caf1" providerId="ADAL" clId="{FC8DF974-5337-4B0B-96F6-B73D9C9FBA90}" dt="2026-09-17T18:36:17.094" v="1435" actId="164"/>
          <ac:spMkLst>
            <pc:docMk/>
            <pc:sldMk cId="0" sldId="270"/>
            <ac:spMk id="6" creationId="{00000000-0000-0000-0000-000000000000}"/>
          </ac:spMkLst>
        </pc:spChg>
        <pc:spChg chg="mod">
          <ac:chgData name="Caitlin Ting" userId="aba28b0c-970d-4302-92fe-7e91bd67caf1" providerId="ADAL" clId="{FC8DF974-5337-4B0B-96F6-B73D9C9FBA90}" dt="2026-09-17T18:35:43.896" v="1429" actId="164"/>
          <ac:spMkLst>
            <pc:docMk/>
            <pc:sldMk cId="0" sldId="270"/>
            <ac:spMk id="7" creationId="{00000000-0000-0000-0000-000000000000}"/>
          </ac:spMkLst>
        </pc:spChg>
        <pc:spChg chg="mod">
          <ac:chgData name="Caitlin Ting" userId="aba28b0c-970d-4302-92fe-7e91bd67caf1" providerId="ADAL" clId="{FC8DF974-5337-4B0B-96F6-B73D9C9FBA90}" dt="2026-09-17T18:35:43.896" v="1429" actId="164"/>
          <ac:spMkLst>
            <pc:docMk/>
            <pc:sldMk cId="0" sldId="270"/>
            <ac:spMk id="8" creationId="{00000000-0000-0000-0000-000000000000}"/>
          </ac:spMkLst>
        </pc:spChg>
        <pc:spChg chg="mod">
          <ac:chgData name="Caitlin Ting" userId="aba28b0c-970d-4302-92fe-7e91bd67caf1" providerId="ADAL" clId="{FC8DF974-5337-4B0B-96F6-B73D9C9FBA90}" dt="2026-09-17T18:35:43.896" v="1429" actId="164"/>
          <ac:spMkLst>
            <pc:docMk/>
            <pc:sldMk cId="0" sldId="270"/>
            <ac:spMk id="9" creationId="{00000000-0000-0000-0000-000000000000}"/>
          </ac:spMkLst>
        </pc:spChg>
        <pc:spChg chg="mod">
          <ac:chgData name="Caitlin Ting" userId="aba28b0c-970d-4302-92fe-7e91bd67caf1" providerId="ADAL" clId="{FC8DF974-5337-4B0B-96F6-B73D9C9FBA90}" dt="2026-09-17T18:36:03.132" v="1432" actId="164"/>
          <ac:spMkLst>
            <pc:docMk/>
            <pc:sldMk cId="0" sldId="270"/>
            <ac:spMk id="10" creationId="{00000000-0000-0000-0000-000000000000}"/>
          </ac:spMkLst>
        </pc:spChg>
        <pc:spChg chg="mod">
          <ac:chgData name="Caitlin Ting" userId="aba28b0c-970d-4302-92fe-7e91bd67caf1" providerId="ADAL" clId="{FC8DF974-5337-4B0B-96F6-B73D9C9FBA90}" dt="2026-09-17T18:36:03.132" v="1432" actId="164"/>
          <ac:spMkLst>
            <pc:docMk/>
            <pc:sldMk cId="0" sldId="270"/>
            <ac:spMk id="11" creationId="{00000000-0000-0000-0000-000000000000}"/>
          </ac:spMkLst>
        </pc:spChg>
        <pc:spChg chg="mod">
          <ac:chgData name="Caitlin Ting" userId="aba28b0c-970d-4302-92fe-7e91bd67caf1" providerId="ADAL" clId="{FC8DF974-5337-4B0B-96F6-B73D9C9FBA90}" dt="2026-09-17T18:36:03.132" v="1432" actId="164"/>
          <ac:spMkLst>
            <pc:docMk/>
            <pc:sldMk cId="0" sldId="270"/>
            <ac:spMk id="12" creationId="{00000000-0000-0000-0000-000000000000}"/>
          </ac:spMkLst>
        </pc:spChg>
        <pc:spChg chg="mod">
          <ac:chgData name="Caitlin Ting" userId="aba28b0c-970d-4302-92fe-7e91bd67caf1" providerId="ADAL" clId="{FC8DF974-5337-4B0B-96F6-B73D9C9FBA90}" dt="2026-09-17T18:36:08.455" v="1433" actId="164"/>
          <ac:spMkLst>
            <pc:docMk/>
            <pc:sldMk cId="0" sldId="270"/>
            <ac:spMk id="13" creationId="{00000000-0000-0000-0000-000000000000}"/>
          </ac:spMkLst>
        </pc:spChg>
        <pc:spChg chg="mod">
          <ac:chgData name="Caitlin Ting" userId="aba28b0c-970d-4302-92fe-7e91bd67caf1" providerId="ADAL" clId="{FC8DF974-5337-4B0B-96F6-B73D9C9FBA90}" dt="2026-09-17T18:36:08.455" v="1433" actId="164"/>
          <ac:spMkLst>
            <pc:docMk/>
            <pc:sldMk cId="0" sldId="270"/>
            <ac:spMk id="14" creationId="{00000000-0000-0000-0000-000000000000}"/>
          </ac:spMkLst>
        </pc:spChg>
        <pc:spChg chg="mod">
          <ac:chgData name="Caitlin Ting" userId="aba28b0c-970d-4302-92fe-7e91bd67caf1" providerId="ADAL" clId="{FC8DF974-5337-4B0B-96F6-B73D9C9FBA90}" dt="2026-09-17T18:36:08.455" v="1433" actId="164"/>
          <ac:spMkLst>
            <pc:docMk/>
            <pc:sldMk cId="0" sldId="270"/>
            <ac:spMk id="15" creationId="{00000000-0000-0000-0000-000000000000}"/>
          </ac:spMkLst>
        </pc:spChg>
        <pc:spChg chg="mod">
          <ac:chgData name="Caitlin Ting" userId="aba28b0c-970d-4302-92fe-7e91bd67caf1" providerId="ADAL" clId="{FC8DF974-5337-4B0B-96F6-B73D9C9FBA90}" dt="2026-09-17T18:36:13.052" v="1434" actId="164"/>
          <ac:spMkLst>
            <pc:docMk/>
            <pc:sldMk cId="0" sldId="270"/>
            <ac:spMk id="16" creationId="{00000000-0000-0000-0000-000000000000}"/>
          </ac:spMkLst>
        </pc:spChg>
        <pc:spChg chg="mod">
          <ac:chgData name="Caitlin Ting" userId="aba28b0c-970d-4302-92fe-7e91bd67caf1" providerId="ADAL" clId="{FC8DF974-5337-4B0B-96F6-B73D9C9FBA90}" dt="2026-09-17T18:36:13.052" v="1434" actId="164"/>
          <ac:spMkLst>
            <pc:docMk/>
            <pc:sldMk cId="0" sldId="270"/>
            <ac:spMk id="17" creationId="{00000000-0000-0000-0000-000000000000}"/>
          </ac:spMkLst>
        </pc:spChg>
        <pc:spChg chg="mod">
          <ac:chgData name="Caitlin Ting" userId="aba28b0c-970d-4302-92fe-7e91bd67caf1" providerId="ADAL" clId="{FC8DF974-5337-4B0B-96F6-B73D9C9FBA90}" dt="2026-09-17T18:36:13.052" v="1434" actId="164"/>
          <ac:spMkLst>
            <pc:docMk/>
            <pc:sldMk cId="0" sldId="270"/>
            <ac:spMk id="18" creationId="{00000000-0000-0000-0000-000000000000}"/>
          </ac:spMkLst>
        </pc:spChg>
        <pc:spChg chg="add mod">
          <ac:chgData name="Caitlin Ting" userId="aba28b0c-970d-4302-92fe-7e91bd67caf1" providerId="ADAL" clId="{FC8DF974-5337-4B0B-96F6-B73D9C9FBA90}" dt="2026-10-06T14:56:57.426" v="1582" actId="20577"/>
          <ac:spMkLst>
            <pc:docMk/>
            <pc:sldMk cId="0" sldId="270"/>
            <ac:spMk id="21" creationId="{2F6609E5-E9D6-A793-F7F4-6EB93A64E4E8}"/>
          </ac:spMkLst>
        </pc:spChg>
        <pc:spChg chg="add mod ord">
          <ac:chgData name="Caitlin Ting" userId="aba28b0c-970d-4302-92fe-7e91bd67caf1" providerId="ADAL" clId="{FC8DF974-5337-4B0B-96F6-B73D9C9FBA90}" dt="2026-09-17T18:34:27.794" v="1425" actId="14100"/>
          <ac:spMkLst>
            <pc:docMk/>
            <pc:sldMk cId="0" sldId="270"/>
            <ac:spMk id="23" creationId="{7CB3B25B-A007-3CD8-060C-C33ECD40EBFB}"/>
          </ac:spMkLst>
        </pc:spChg>
        <pc:grpChg chg="add mod">
          <ac:chgData name="Caitlin Ting" userId="aba28b0c-970d-4302-92fe-7e91bd67caf1" providerId="ADAL" clId="{FC8DF974-5337-4B0B-96F6-B73D9C9FBA90}" dt="2026-09-17T18:35:43.896" v="1429" actId="164"/>
          <ac:grpSpMkLst>
            <pc:docMk/>
            <pc:sldMk cId="0" sldId="270"/>
            <ac:grpSpMk id="24" creationId="{D39A7585-C21F-923C-809C-D3318668CB68}"/>
          </ac:grpSpMkLst>
        </pc:grpChg>
        <pc:grpChg chg="add mod">
          <ac:chgData name="Caitlin Ting" userId="aba28b0c-970d-4302-92fe-7e91bd67caf1" providerId="ADAL" clId="{FC8DF974-5337-4B0B-96F6-B73D9C9FBA90}" dt="2026-09-17T18:36:03.132" v="1432" actId="164"/>
          <ac:grpSpMkLst>
            <pc:docMk/>
            <pc:sldMk cId="0" sldId="270"/>
            <ac:grpSpMk id="25" creationId="{682735E7-1E01-6FA7-1D0D-6B34C9619BC0}"/>
          </ac:grpSpMkLst>
        </pc:grpChg>
        <pc:grpChg chg="add mod">
          <ac:chgData name="Caitlin Ting" userId="aba28b0c-970d-4302-92fe-7e91bd67caf1" providerId="ADAL" clId="{FC8DF974-5337-4B0B-96F6-B73D9C9FBA90}" dt="2026-09-17T18:36:08.455" v="1433" actId="164"/>
          <ac:grpSpMkLst>
            <pc:docMk/>
            <pc:sldMk cId="0" sldId="270"/>
            <ac:grpSpMk id="26" creationId="{C801D71E-3782-0566-3959-E2FD0A9ACF3A}"/>
          </ac:grpSpMkLst>
        </pc:grpChg>
        <pc:grpChg chg="add mod">
          <ac:chgData name="Caitlin Ting" userId="aba28b0c-970d-4302-92fe-7e91bd67caf1" providerId="ADAL" clId="{FC8DF974-5337-4B0B-96F6-B73D9C9FBA90}" dt="2026-09-17T18:36:30.734" v="1436" actId="1076"/>
          <ac:grpSpMkLst>
            <pc:docMk/>
            <pc:sldMk cId="0" sldId="270"/>
            <ac:grpSpMk id="27" creationId="{85EBBFAE-2C29-3461-BB79-E88E6B5D0858}"/>
          </ac:grpSpMkLst>
        </pc:grpChg>
        <pc:grpChg chg="add mod">
          <ac:chgData name="Caitlin Ting" userId="aba28b0c-970d-4302-92fe-7e91bd67caf1" providerId="ADAL" clId="{FC8DF974-5337-4B0B-96F6-B73D9C9FBA90}" dt="2026-09-17T18:36:17.094" v="1435" actId="164"/>
          <ac:grpSpMkLst>
            <pc:docMk/>
            <pc:sldMk cId="0" sldId="270"/>
            <ac:grpSpMk id="28" creationId="{D25088CF-19B1-9015-7695-4D4365F882D8}"/>
          </ac:grpSpMkLst>
        </pc:grpChg>
        <pc:picChg chg="mod">
          <ac:chgData name="Caitlin Ting" userId="aba28b0c-970d-4302-92fe-7e91bd67caf1" providerId="ADAL" clId="{FC8DF974-5337-4B0B-96F6-B73D9C9FBA90}" dt="2026-09-17T18:30:17.025" v="1404" actId="14100"/>
          <ac:picMkLst>
            <pc:docMk/>
            <pc:sldMk cId="0" sldId="270"/>
            <ac:picMk id="19" creationId="{A9EFE308-CE98-9C6A-BF61-5BE790E7182A}"/>
          </ac:picMkLst>
        </pc:picChg>
      </pc:sldChg>
      <pc:sldChg chg="addSp delSp modSp add mod setBg modClrScheme chgLayout modNotes modNotesTx">
        <pc:chgData name="Caitlin Ting" userId="aba28b0c-970d-4302-92fe-7e91bd67caf1" providerId="ADAL" clId="{FC8DF974-5337-4B0B-96F6-B73D9C9FBA90}" dt="2026-10-16T17:13:07.412" v="1762" actId="14826"/>
        <pc:sldMkLst>
          <pc:docMk/>
          <pc:sldMk cId="0" sldId="272"/>
        </pc:sldMkLst>
        <pc:spChg chg="add del">
          <ac:chgData name="Caitlin Ting" userId="aba28b0c-970d-4302-92fe-7e91bd67caf1" providerId="ADAL" clId="{FC8DF974-5337-4B0B-96F6-B73D9C9FBA90}" dt="2026-09-17T18:06:39.858" v="1204" actId="478"/>
          <ac:spMkLst>
            <pc:docMk/>
            <pc:sldMk cId="0" sldId="272"/>
            <ac:spMk id="2" creationId="{00000000-0000-0000-0000-000000000000}"/>
          </ac:spMkLst>
        </pc:spChg>
        <pc:spChg chg="mod">
          <ac:chgData name="Caitlin Ting" userId="aba28b0c-970d-4302-92fe-7e91bd67caf1" providerId="ADAL" clId="{FC8DF974-5337-4B0B-96F6-B73D9C9FBA90}" dt="2026-10-06T14:57:21.461" v="1586" actId="20577"/>
          <ac:spMkLst>
            <pc:docMk/>
            <pc:sldMk cId="0" sldId="272"/>
            <ac:spMk id="8" creationId="{00000000-0000-0000-0000-000000000000}"/>
          </ac:spMkLst>
        </pc:spChg>
        <pc:picChg chg="add mod">
          <ac:chgData name="Caitlin Ting" userId="aba28b0c-970d-4302-92fe-7e91bd67caf1" providerId="ADAL" clId="{FC8DF974-5337-4B0B-96F6-B73D9C9FBA90}" dt="2026-10-16T17:13:07.412" v="1762" actId="14826"/>
          <ac:picMkLst>
            <pc:docMk/>
            <pc:sldMk cId="0" sldId="272"/>
            <ac:picMk id="13" creationId="{91C986F6-26E5-CF9A-71EF-A406D82D16CB}"/>
          </ac:picMkLst>
        </pc:picChg>
      </pc:sldChg>
      <pc:sldChg chg="delSp modSp add mod setBg modNotes">
        <pc:chgData name="Caitlin Ting" userId="aba28b0c-970d-4302-92fe-7e91bd67caf1" providerId="ADAL" clId="{FC8DF974-5337-4B0B-96F6-B73D9C9FBA90}" dt="2026-09-17T18:37:50.907" v="1447" actId="20577"/>
        <pc:sldMkLst>
          <pc:docMk/>
          <pc:sldMk cId="0" sldId="280"/>
        </pc:sldMkLst>
        <pc:spChg chg="mod">
          <ac:chgData name="Caitlin Ting" userId="aba28b0c-970d-4302-92fe-7e91bd67caf1" providerId="ADAL" clId="{FC8DF974-5337-4B0B-96F6-B73D9C9FBA90}" dt="2026-09-17T18:37:50.907" v="1447" actId="20577"/>
          <ac:spMkLst>
            <pc:docMk/>
            <pc:sldMk cId="0" sldId="280"/>
            <ac:spMk id="6" creationId="{00000000-0000-0000-0000-000000000000}"/>
          </ac:spMkLst>
        </pc:spChg>
      </pc:sldChg>
      <pc:sldChg chg="addSp delSp modSp add mod modClrScheme chgLayout modNotes">
        <pc:chgData name="Caitlin Ting" userId="aba28b0c-970d-4302-92fe-7e91bd67caf1" providerId="ADAL" clId="{FC8DF974-5337-4B0B-96F6-B73D9C9FBA90}" dt="2026-09-17T18:42:52.235" v="1479" actId="20577"/>
        <pc:sldMkLst>
          <pc:docMk/>
          <pc:sldMk cId="903132993" sldId="283"/>
        </pc:sldMkLst>
        <pc:spChg chg="mod">
          <ac:chgData name="Caitlin Ting" userId="aba28b0c-970d-4302-92fe-7e91bd67caf1" providerId="ADAL" clId="{FC8DF974-5337-4B0B-96F6-B73D9C9FBA90}" dt="2026-09-17T18:42:52.235" v="1479" actId="20577"/>
          <ac:spMkLst>
            <pc:docMk/>
            <pc:sldMk cId="903132993" sldId="283"/>
            <ac:spMk id="4" creationId="{EA86CCAB-9740-089B-33B1-DEE8ACB0081A}"/>
          </ac:spMkLst>
        </pc:spChg>
        <pc:graphicFrameChg chg="mod modGraphic">
          <ac:chgData name="Caitlin Ting" userId="aba28b0c-970d-4302-92fe-7e91bd67caf1" providerId="ADAL" clId="{FC8DF974-5337-4B0B-96F6-B73D9C9FBA90}" dt="2026-09-17T18:32:58.565" v="1416" actId="207"/>
          <ac:graphicFrameMkLst>
            <pc:docMk/>
            <pc:sldMk cId="903132993" sldId="283"/>
            <ac:graphicFrameMk id="17" creationId="{FA249259-320B-0D58-28A6-3AED58A88C5F}"/>
          </ac:graphicFrameMkLst>
        </pc:graphicFrameChg>
        <pc:picChg chg="mod">
          <ac:chgData name="Caitlin Ting" userId="aba28b0c-970d-4302-92fe-7e91bd67caf1" providerId="ADAL" clId="{FC8DF974-5337-4B0B-96F6-B73D9C9FBA90}" dt="2026-09-17T18:18:47.838" v="1349" actId="207"/>
          <ac:picMkLst>
            <pc:docMk/>
            <pc:sldMk cId="903132993" sldId="283"/>
            <ac:picMk id="6" creationId="{74A9CF88-998A-BDDB-C811-A41AD9FE3D3A}"/>
          </ac:picMkLst>
        </pc:picChg>
        <pc:picChg chg="mod">
          <ac:chgData name="Caitlin Ting" userId="aba28b0c-970d-4302-92fe-7e91bd67caf1" providerId="ADAL" clId="{FC8DF974-5337-4B0B-96F6-B73D9C9FBA90}" dt="2026-09-17T18:18:53.529" v="1350" actId="207"/>
          <ac:picMkLst>
            <pc:docMk/>
            <pc:sldMk cId="903132993" sldId="283"/>
            <ac:picMk id="8" creationId="{5BD668FF-0569-79F7-5891-A3402D2945A7}"/>
          </ac:picMkLst>
        </pc:picChg>
        <pc:picChg chg="mod">
          <ac:chgData name="Caitlin Ting" userId="aba28b0c-970d-4302-92fe-7e91bd67caf1" providerId="ADAL" clId="{FC8DF974-5337-4B0B-96F6-B73D9C9FBA90}" dt="2026-09-17T18:18:58.874" v="1351" actId="207"/>
          <ac:picMkLst>
            <pc:docMk/>
            <pc:sldMk cId="903132993" sldId="283"/>
            <ac:picMk id="9" creationId="{E529D96B-8C32-CCD5-42BB-F774E3674D63}"/>
          </ac:picMkLst>
        </pc:picChg>
        <pc:picChg chg="mod">
          <ac:chgData name="Caitlin Ting" userId="aba28b0c-970d-4302-92fe-7e91bd67caf1" providerId="ADAL" clId="{FC8DF974-5337-4B0B-96F6-B73D9C9FBA90}" dt="2026-09-17T18:18:38.276" v="1348" actId="207"/>
          <ac:picMkLst>
            <pc:docMk/>
            <pc:sldMk cId="903132993" sldId="283"/>
            <ac:picMk id="10" creationId="{BB1BC1CB-9CCA-786F-27A6-3BB581950946}"/>
          </ac:picMkLst>
        </pc:picChg>
      </pc:sldChg>
      <pc:sldChg chg="addSp delSp modSp add mod modClrScheme chgLayout modNotes">
        <pc:chgData name="Caitlin Ting" userId="aba28b0c-970d-4302-92fe-7e91bd67caf1" providerId="ADAL" clId="{FC8DF974-5337-4B0B-96F6-B73D9C9FBA90}" dt="2026-09-17T18:24:42.680" v="1380" actId="700"/>
        <pc:sldMkLst>
          <pc:docMk/>
          <pc:sldMk cId="1938452196" sldId="284"/>
        </pc:sldMkLst>
      </pc:sldChg>
      <pc:sldChg chg="delSp modSp add del mod setBg modClrScheme chgLayout modNotes">
        <pc:chgData name="Caitlin Ting" userId="aba28b0c-970d-4302-92fe-7e91bd67caf1" providerId="ADAL" clId="{FC8DF974-5337-4B0B-96F6-B73D9C9FBA90}" dt="2026-09-17T18:24:51.803" v="1381" actId="700"/>
        <pc:sldMkLst>
          <pc:docMk/>
          <pc:sldMk cId="0" sldId="285"/>
        </pc:sldMkLst>
        <pc:spChg chg="mod">
          <ac:chgData name="Caitlin Ting" userId="aba28b0c-970d-4302-92fe-7e91bd67caf1" providerId="ADAL" clId="{FC8DF974-5337-4B0B-96F6-B73D9C9FBA90}" dt="2026-09-17T18:10:37.314" v="1218" actId="255"/>
          <ac:spMkLst>
            <pc:docMk/>
            <pc:sldMk cId="0" sldId="285"/>
            <ac:spMk id="7" creationId="{00000000-0000-0000-0000-000000000000}"/>
          </ac:spMkLst>
        </pc:spChg>
        <pc:spChg chg="mod">
          <ac:chgData name="Caitlin Ting" userId="aba28b0c-970d-4302-92fe-7e91bd67caf1" providerId="ADAL" clId="{FC8DF974-5337-4B0B-96F6-B73D9C9FBA90}" dt="2026-09-17T18:10:26.632" v="1217" actId="403"/>
          <ac:spMkLst>
            <pc:docMk/>
            <pc:sldMk cId="0" sldId="285"/>
            <ac:spMk id="10" creationId="{00000000-0000-0000-0000-000000000000}"/>
          </ac:spMkLst>
        </pc:spChg>
        <pc:spChg chg="mod">
          <ac:chgData name="Caitlin Ting" userId="aba28b0c-970d-4302-92fe-7e91bd67caf1" providerId="ADAL" clId="{FC8DF974-5337-4B0B-96F6-B73D9C9FBA90}" dt="2026-09-17T18:10:26.632" v="1217" actId="403"/>
          <ac:spMkLst>
            <pc:docMk/>
            <pc:sldMk cId="0" sldId="285"/>
            <ac:spMk id="13" creationId="{00000000-0000-0000-0000-000000000000}"/>
          </ac:spMkLst>
        </pc:spChg>
        <pc:spChg chg="mod">
          <ac:chgData name="Caitlin Ting" userId="aba28b0c-970d-4302-92fe-7e91bd67caf1" providerId="ADAL" clId="{FC8DF974-5337-4B0B-96F6-B73D9C9FBA90}" dt="2026-09-17T18:10:26.632" v="1217" actId="403"/>
          <ac:spMkLst>
            <pc:docMk/>
            <pc:sldMk cId="0" sldId="285"/>
            <ac:spMk id="16" creationId="{00000000-0000-0000-0000-000000000000}"/>
          </ac:spMkLst>
        </pc:spChg>
      </pc:sldChg>
      <pc:sldChg chg="delSp modSp mod modNotes modNotesTx">
        <pc:chgData name="Caitlin Ting" userId="aba28b0c-970d-4302-92fe-7e91bd67caf1" providerId="ADAL" clId="{FC8DF974-5337-4B0B-96F6-B73D9C9FBA90}" dt="2026-10-16T17:11:50.419" v="1761" actId="2085"/>
        <pc:sldMkLst>
          <pc:docMk/>
          <pc:sldMk cId="0" sldId="289"/>
        </pc:sldMkLst>
        <pc:spChg chg="mod">
          <ac:chgData name="Caitlin Ting" userId="aba28b0c-970d-4302-92fe-7e91bd67caf1" providerId="ADAL" clId="{FC8DF974-5337-4B0B-96F6-B73D9C9FBA90}" dt="2026-09-17T18:51:32.456" v="1544" actId="14100"/>
          <ac:spMkLst>
            <pc:docMk/>
            <pc:sldMk cId="0" sldId="289"/>
            <ac:spMk id="7" creationId="{00000000-0000-0000-0000-000000000000}"/>
          </ac:spMkLst>
        </pc:spChg>
        <pc:spChg chg="mod">
          <ac:chgData name="Caitlin Ting" userId="aba28b0c-970d-4302-92fe-7e91bd67caf1" providerId="ADAL" clId="{FC8DF974-5337-4B0B-96F6-B73D9C9FBA90}" dt="2026-09-17T18:51:32.456" v="1544" actId="14100"/>
          <ac:spMkLst>
            <pc:docMk/>
            <pc:sldMk cId="0" sldId="289"/>
            <ac:spMk id="8" creationId="{00000000-0000-0000-0000-000000000000}"/>
          </ac:spMkLst>
        </pc:spChg>
        <pc:spChg chg="mod">
          <ac:chgData name="Caitlin Ting" userId="aba28b0c-970d-4302-92fe-7e91bd67caf1" providerId="ADAL" clId="{FC8DF974-5337-4B0B-96F6-B73D9C9FBA90}" dt="2026-10-16T17:11:50.419" v="1761" actId="2085"/>
          <ac:spMkLst>
            <pc:docMk/>
            <pc:sldMk cId="0" sldId="289"/>
            <ac:spMk id="10" creationId="{00000000-0000-0000-0000-000000000000}"/>
          </ac:spMkLst>
        </pc:spChg>
        <pc:spChg chg="mod">
          <ac:chgData name="Caitlin Ting" userId="aba28b0c-970d-4302-92fe-7e91bd67caf1" providerId="ADAL" clId="{FC8DF974-5337-4B0B-96F6-B73D9C9FBA90}" dt="2026-09-17T18:51:42.796" v="1545" actId="14100"/>
          <ac:spMkLst>
            <pc:docMk/>
            <pc:sldMk cId="0" sldId="289"/>
            <ac:spMk id="12" creationId="{00000000-0000-0000-0000-000000000000}"/>
          </ac:spMkLst>
        </pc:spChg>
        <pc:spChg chg="mod">
          <ac:chgData name="Caitlin Ting" userId="aba28b0c-970d-4302-92fe-7e91bd67caf1" providerId="ADAL" clId="{FC8DF974-5337-4B0B-96F6-B73D9C9FBA90}" dt="2026-09-17T18:51:42.796" v="1545" actId="14100"/>
          <ac:spMkLst>
            <pc:docMk/>
            <pc:sldMk cId="0" sldId="289"/>
            <ac:spMk id="13" creationId="{00000000-0000-0000-0000-000000000000}"/>
          </ac:spMkLst>
        </pc:spChg>
        <pc:spChg chg="mod">
          <ac:chgData name="Caitlin Ting" userId="aba28b0c-970d-4302-92fe-7e91bd67caf1" providerId="ADAL" clId="{FC8DF974-5337-4B0B-96F6-B73D9C9FBA90}" dt="2026-09-17T18:51:49.816" v="1546" actId="14100"/>
          <ac:spMkLst>
            <pc:docMk/>
            <pc:sldMk cId="0" sldId="289"/>
            <ac:spMk id="17" creationId="{00000000-0000-0000-0000-000000000000}"/>
          </ac:spMkLst>
        </pc:spChg>
        <pc:spChg chg="mod">
          <ac:chgData name="Caitlin Ting" userId="aba28b0c-970d-4302-92fe-7e91bd67caf1" providerId="ADAL" clId="{FC8DF974-5337-4B0B-96F6-B73D9C9FBA90}" dt="2026-09-17T18:51:49.816" v="1546" actId="14100"/>
          <ac:spMkLst>
            <pc:docMk/>
            <pc:sldMk cId="0" sldId="289"/>
            <ac:spMk id="18" creationId="{00000000-0000-0000-0000-000000000000}"/>
          </ac:spMkLst>
        </pc:spChg>
        <pc:spChg chg="mod">
          <ac:chgData name="Caitlin Ting" userId="aba28b0c-970d-4302-92fe-7e91bd67caf1" providerId="ADAL" clId="{FC8DF974-5337-4B0B-96F6-B73D9C9FBA90}" dt="2026-09-17T18:33:39.730" v="1421" actId="207"/>
          <ac:spMkLst>
            <pc:docMk/>
            <pc:sldMk cId="0" sldId="289"/>
            <ac:spMk id="19" creationId="{00000000-0000-0000-0000-000000000000}"/>
          </ac:spMkLst>
        </pc:spChg>
        <pc:spChg chg="mod">
          <ac:chgData name="Caitlin Ting" userId="aba28b0c-970d-4302-92fe-7e91bd67caf1" providerId="ADAL" clId="{FC8DF974-5337-4B0B-96F6-B73D9C9FBA90}" dt="2026-09-17T18:33:46.025" v="1422" actId="1076"/>
          <ac:spMkLst>
            <pc:docMk/>
            <pc:sldMk cId="0" sldId="289"/>
            <ac:spMk id="20" creationId="{00000000-0000-0000-0000-000000000000}"/>
          </ac:spMkLst>
        </pc:spChg>
      </pc:sldChg>
      <pc:sldChg chg="addSp delSp modSp mod modNotesTx">
        <pc:chgData name="Caitlin Ting" userId="aba28b0c-970d-4302-92fe-7e91bd67caf1" providerId="ADAL" clId="{FC8DF974-5337-4B0B-96F6-B73D9C9FBA90}" dt="2026-10-16T17:07:53.789" v="1692" actId="20577"/>
        <pc:sldMkLst>
          <pc:docMk/>
          <pc:sldMk cId="0" sldId="290"/>
        </pc:sldMkLst>
        <pc:spChg chg="mod">
          <ac:chgData name="Caitlin Ting" userId="aba28b0c-970d-4302-92fe-7e91bd67caf1" providerId="ADAL" clId="{FC8DF974-5337-4B0B-96F6-B73D9C9FBA90}" dt="2026-10-06T15:18:09.836" v="1636" actId="20577"/>
          <ac:spMkLst>
            <pc:docMk/>
            <pc:sldMk cId="0" sldId="290"/>
            <ac:spMk id="2" creationId="{00000000-0000-0000-0000-000000000000}"/>
          </ac:spMkLst>
        </pc:spChg>
        <pc:spChg chg="mod">
          <ac:chgData name="Caitlin Ting" userId="aba28b0c-970d-4302-92fe-7e91bd67caf1" providerId="ADAL" clId="{FC8DF974-5337-4B0B-96F6-B73D9C9FBA90}" dt="2026-09-17T18:39:24.027" v="1451" actId="1076"/>
          <ac:spMkLst>
            <pc:docMk/>
            <pc:sldMk cId="0" sldId="290"/>
            <ac:spMk id="28" creationId="{00000000-0000-0000-0000-000000000000}"/>
          </ac:spMkLst>
        </pc:spChg>
        <pc:spChg chg="mod">
          <ac:chgData name="Caitlin Ting" userId="aba28b0c-970d-4302-92fe-7e91bd67caf1" providerId="ADAL" clId="{FC8DF974-5337-4B0B-96F6-B73D9C9FBA90}" dt="2026-09-17T18:39:24.027" v="1451" actId="1076"/>
          <ac:spMkLst>
            <pc:docMk/>
            <pc:sldMk cId="0" sldId="290"/>
            <ac:spMk id="29" creationId="{00000000-0000-0000-0000-000000000000}"/>
          </ac:spMkLst>
        </pc:spChg>
        <pc:spChg chg="add mod">
          <ac:chgData name="Caitlin Ting" userId="aba28b0c-970d-4302-92fe-7e91bd67caf1" providerId="ADAL" clId="{FC8DF974-5337-4B0B-96F6-B73D9C9FBA90}" dt="2026-09-17T18:40:05.341" v="1470" actId="1076"/>
          <ac:spMkLst>
            <pc:docMk/>
            <pc:sldMk cId="0" sldId="290"/>
            <ac:spMk id="30" creationId="{4F5BBBE6-375D-ABB5-F9CC-479EC95C0854}"/>
          </ac:spMkLst>
        </pc:spChg>
        <pc:spChg chg="mod">
          <ac:chgData name="Caitlin Ting" userId="aba28b0c-970d-4302-92fe-7e91bd67caf1" providerId="ADAL" clId="{FC8DF974-5337-4B0B-96F6-B73D9C9FBA90}" dt="2026-09-17T18:40:03.701" v="1468" actId="20577"/>
          <ac:spMkLst>
            <pc:docMk/>
            <pc:sldMk cId="0" sldId="290"/>
            <ac:spMk id="31" creationId="{00000000-0000-0000-0000-000000000000}"/>
          </ac:spMkLst>
        </pc:spChg>
        <pc:spChg chg="add mod">
          <ac:chgData name="Caitlin Ting" userId="aba28b0c-970d-4302-92fe-7e91bd67caf1" providerId="ADAL" clId="{FC8DF974-5337-4B0B-96F6-B73D9C9FBA90}" dt="2026-09-17T18:40:05.341" v="1470" actId="1076"/>
          <ac:spMkLst>
            <pc:docMk/>
            <pc:sldMk cId="0" sldId="290"/>
            <ac:spMk id="33" creationId="{CA0F4214-A2AB-1603-3180-47D9019DA1E2}"/>
          </ac:spMkLst>
        </pc:spChg>
        <pc:spChg chg="add mod">
          <ac:chgData name="Caitlin Ting" userId="aba28b0c-970d-4302-92fe-7e91bd67caf1" providerId="ADAL" clId="{FC8DF974-5337-4B0B-96F6-B73D9C9FBA90}" dt="2026-09-17T18:40:05.341" v="1470" actId="1076"/>
          <ac:spMkLst>
            <pc:docMk/>
            <pc:sldMk cId="0" sldId="290"/>
            <ac:spMk id="38" creationId="{F3CF6CC1-CF23-18E1-CF15-6EC9738508E1}"/>
          </ac:spMkLst>
        </pc:spChg>
      </pc:sldChg>
      <pc:sldChg chg="modSp mod modNotes modNotesTx">
        <pc:chgData name="Caitlin Ting" userId="aba28b0c-970d-4302-92fe-7e91bd67caf1" providerId="ADAL" clId="{FC8DF974-5337-4B0B-96F6-B73D9C9FBA90}" dt="2026-10-16T17:08:30.380" v="1723" actId="20577"/>
        <pc:sldMkLst>
          <pc:docMk/>
          <pc:sldMk cId="0" sldId="291"/>
        </pc:sldMkLst>
        <pc:spChg chg="mod">
          <ac:chgData name="Caitlin Ting" userId="aba28b0c-970d-4302-92fe-7e91bd67caf1" providerId="ADAL" clId="{FC8DF974-5337-4B0B-96F6-B73D9C9FBA90}" dt="2026-09-17T19:02:10.814" v="1551" actId="208"/>
          <ac:spMkLst>
            <pc:docMk/>
            <pc:sldMk cId="0" sldId="291"/>
            <ac:spMk id="5" creationId="{00000000-0000-0000-0000-000000000000}"/>
          </ac:spMkLst>
        </pc:spChg>
        <pc:spChg chg="mod">
          <ac:chgData name="Caitlin Ting" userId="aba28b0c-970d-4302-92fe-7e91bd67caf1" providerId="ADAL" clId="{FC8DF974-5337-4B0B-96F6-B73D9C9FBA90}" dt="2026-09-17T19:02:15.046" v="1552" actId="208"/>
          <ac:spMkLst>
            <pc:docMk/>
            <pc:sldMk cId="0" sldId="291"/>
            <ac:spMk id="11" creationId="{00000000-0000-0000-0000-000000000000}"/>
          </ac:spMkLst>
        </pc:spChg>
        <pc:spChg chg="mod">
          <ac:chgData name="Caitlin Ting" userId="aba28b0c-970d-4302-92fe-7e91bd67caf1" providerId="ADAL" clId="{FC8DF974-5337-4B0B-96F6-B73D9C9FBA90}" dt="2026-09-17T19:02:18.738" v="1553" actId="208"/>
          <ac:spMkLst>
            <pc:docMk/>
            <pc:sldMk cId="0" sldId="291"/>
            <ac:spMk id="17" creationId="{00000000-0000-0000-0000-000000000000}"/>
          </ac:spMkLst>
        </pc:spChg>
        <pc:spChg chg="mod">
          <ac:chgData name="Caitlin Ting" userId="aba28b0c-970d-4302-92fe-7e91bd67caf1" providerId="ADAL" clId="{FC8DF974-5337-4B0B-96F6-B73D9C9FBA90}" dt="2026-09-17T19:02:21.801" v="1554" actId="208"/>
          <ac:spMkLst>
            <pc:docMk/>
            <pc:sldMk cId="0" sldId="291"/>
            <ac:spMk id="22" creationId="{00000000-0000-0000-0000-000000000000}"/>
          </ac:spMkLst>
        </pc:spChg>
        <pc:spChg chg="mod">
          <ac:chgData name="Caitlin Ting" userId="aba28b0c-970d-4302-92fe-7e91bd67caf1" providerId="ADAL" clId="{FC8DF974-5337-4B0B-96F6-B73D9C9FBA90}" dt="2026-09-17T18:33:31.085" v="1420" actId="207"/>
          <ac:spMkLst>
            <pc:docMk/>
            <pc:sldMk cId="0" sldId="291"/>
            <ac:spMk id="27" creationId="{00000000-0000-0000-0000-000000000000}"/>
          </ac:spMkLst>
        </pc:spChg>
      </pc:sldChg>
      <pc:sldChg chg="modSp mod">
        <pc:chgData name="Caitlin Ting" userId="aba28b0c-970d-4302-92fe-7e91bd67caf1" providerId="ADAL" clId="{FC8DF974-5337-4B0B-96F6-B73D9C9FBA90}" dt="2026-10-16T17:11:40.100" v="1760" actId="207"/>
        <pc:sldMkLst>
          <pc:docMk/>
          <pc:sldMk cId="3315751993" sldId="293"/>
        </pc:sldMkLst>
        <pc:spChg chg="mod">
          <ac:chgData name="Caitlin Ting" userId="aba28b0c-970d-4302-92fe-7e91bd67caf1" providerId="ADAL" clId="{FC8DF974-5337-4B0B-96F6-B73D9C9FBA90}" dt="2026-10-16T17:11:40.100" v="1760" actId="207"/>
          <ac:spMkLst>
            <pc:docMk/>
            <pc:sldMk cId="3315751993" sldId="293"/>
            <ac:spMk id="7" creationId="{00000000-0000-0000-0000-000000000000}"/>
          </ac:spMkLst>
        </pc:spChg>
        <pc:spChg chg="mod">
          <ac:chgData name="Caitlin Ting" userId="aba28b0c-970d-4302-92fe-7e91bd67caf1" providerId="ADAL" clId="{FC8DF974-5337-4B0B-96F6-B73D9C9FBA90}" dt="2026-09-25T19:44:41.171" v="1575" actId="207"/>
          <ac:spMkLst>
            <pc:docMk/>
            <pc:sldMk cId="3315751993" sldId="293"/>
            <ac:spMk id="11" creationId="{00000000-0000-0000-0000-000000000000}"/>
          </ac:spMkLst>
        </pc:spChg>
        <pc:spChg chg="mod">
          <ac:chgData name="Caitlin Ting" userId="aba28b0c-970d-4302-92fe-7e91bd67caf1" providerId="ADAL" clId="{FC8DF974-5337-4B0B-96F6-B73D9C9FBA90}" dt="2026-09-25T19:44:44.587" v="1576" actId="207"/>
          <ac:spMkLst>
            <pc:docMk/>
            <pc:sldMk cId="3315751993" sldId="293"/>
            <ac:spMk id="15" creationId="{00000000-0000-0000-0000-000000000000}"/>
          </ac:spMkLst>
        </pc:spChg>
        <pc:spChg chg="mod">
          <ac:chgData name="Caitlin Ting" userId="aba28b0c-970d-4302-92fe-7e91bd67caf1" providerId="ADAL" clId="{FC8DF974-5337-4B0B-96F6-B73D9C9FBA90}" dt="2026-09-25T19:44:47.143" v="1577" actId="207"/>
          <ac:spMkLst>
            <pc:docMk/>
            <pc:sldMk cId="3315751993" sldId="293"/>
            <ac:spMk id="17" creationId="{00000000-0000-0000-0000-000000000000}"/>
          </ac:spMkLst>
        </pc:spChg>
        <pc:spChg chg="mod">
          <ac:chgData name="Caitlin Ting" userId="aba28b0c-970d-4302-92fe-7e91bd67caf1" providerId="ADAL" clId="{FC8DF974-5337-4B0B-96F6-B73D9C9FBA90}" dt="2026-09-25T19:44:56.806" v="1578" actId="207"/>
          <ac:spMkLst>
            <pc:docMk/>
            <pc:sldMk cId="3315751993" sldId="293"/>
            <ac:spMk id="19" creationId="{188D5B84-57CA-6B0F-D89C-A61BA3B0A25C}"/>
          </ac:spMkLst>
        </pc:spChg>
      </pc:sldChg>
      <pc:sldMasterChg chg="modSldLayout">
        <pc:chgData name="Caitlin Ting" userId="aba28b0c-970d-4302-92fe-7e91bd67caf1" providerId="ADAL" clId="{FC8DF974-5337-4B0B-96F6-B73D9C9FBA90}" dt="2026-09-17T18:13:05.770" v="1224"/>
        <pc:sldMasterMkLst>
          <pc:docMk/>
          <pc:sldMasterMk cId="3896073467" sldId="2147483662"/>
        </pc:sldMasterMkLst>
        <pc:sldLayoutChg chg="addSp mod setBg">
          <pc:chgData name="Caitlin Ting" userId="aba28b0c-970d-4302-92fe-7e91bd67caf1" providerId="ADAL" clId="{FC8DF974-5337-4B0B-96F6-B73D9C9FBA90}" dt="2026-09-17T18:13:05.770" v="1224"/>
          <pc:sldLayoutMkLst>
            <pc:docMk/>
            <pc:sldMasterMk cId="3896073467" sldId="2147483662"/>
            <pc:sldLayoutMk cId="282955920" sldId="2147483666"/>
          </pc:sldLayoutMkLst>
          <pc:spChg chg="add">
            <ac:chgData name="Caitlin Ting" userId="aba28b0c-970d-4302-92fe-7e91bd67caf1" providerId="ADAL" clId="{FC8DF974-5337-4B0B-96F6-B73D9C9FBA90}" dt="2026-09-17T18:12:47.830" v="1223" actId="22"/>
            <ac:spMkLst>
              <pc:docMk/>
              <pc:sldMasterMk cId="3896073467" sldId="2147483662"/>
              <pc:sldLayoutMk cId="282955920" sldId="2147483666"/>
              <ac:spMk id="4" creationId="{BF56AAEA-2241-01B8-7477-DCE7F00503D0}"/>
            </ac:spMkLst>
          </pc:spChg>
        </pc:sldLayoutChg>
      </pc:sldMasterChg>
    </pc:docChg>
  </pc:docChgLst>
  <pc:docChgLst>
    <pc:chgData name="Del Solar, Alexandra" userId="S::delsolara_state.gov#ext#@actraccels.onmicrosoft.com::d09bc550-fea0-4237-952a-66d6efcc47f8" providerId="AD" clId="Web-{53D54A21-803E-6921-4A32-29554B986758}"/>
    <pc:docChg chg="addSld delSld modSld">
      <pc:chgData name="Del Solar, Alexandra" userId="S::delsolara_state.gov#ext#@actraccels.onmicrosoft.com::d09bc550-fea0-4237-952a-66d6efcc47f8" providerId="AD" clId="Web-{53D54A21-803E-6921-4A32-29554B986758}" dt="2026-09-25T09:17:31.326" v="31" actId="20577"/>
      <pc:docMkLst>
        <pc:docMk/>
      </pc:docMkLst>
      <pc:sldChg chg="modSp">
        <pc:chgData name="Del Solar, Alexandra" userId="S::delsolara_state.gov#ext#@actraccels.onmicrosoft.com::d09bc550-fea0-4237-952a-66d6efcc47f8" providerId="AD" clId="Web-{53D54A21-803E-6921-4A32-29554B986758}" dt="2026-09-25T09:15:25.712" v="15" actId="20577"/>
        <pc:sldMkLst>
          <pc:docMk/>
          <pc:sldMk cId="0" sldId="260"/>
        </pc:sldMkLst>
        <pc:spChg chg="mod">
          <ac:chgData name="Del Solar, Alexandra" userId="S::delsolara_state.gov#ext#@actraccels.onmicrosoft.com::d09bc550-fea0-4237-952a-66d6efcc47f8" providerId="AD" clId="Web-{53D54A21-803E-6921-4A32-29554B986758}" dt="2026-09-25T09:15:25.712" v="15" actId="20577"/>
          <ac:spMkLst>
            <pc:docMk/>
            <pc:sldMk cId="0" sldId="260"/>
            <ac:spMk id="14" creationId="{00000000-0000-0000-0000-000000000000}"/>
          </ac:spMkLst>
        </pc:spChg>
      </pc:sldChg>
      <pc:sldChg chg="modSp">
        <pc:chgData name="Del Solar, Alexandra" userId="S::delsolara_state.gov#ext#@actraccels.onmicrosoft.com::d09bc550-fea0-4237-952a-66d6efcc47f8" providerId="AD" clId="Web-{53D54A21-803E-6921-4A32-29554B986758}" dt="2026-09-25T09:07:38.709" v="10" actId="20577"/>
        <pc:sldMkLst>
          <pc:docMk/>
          <pc:sldMk cId="1938452196" sldId="284"/>
        </pc:sldMkLst>
        <pc:spChg chg="mod">
          <ac:chgData name="Del Solar, Alexandra" userId="S::delsolara_state.gov#ext#@actraccels.onmicrosoft.com::d09bc550-fea0-4237-952a-66d6efcc47f8" providerId="AD" clId="Web-{53D54A21-803E-6921-4A32-29554B986758}" dt="2026-09-25T09:07:38.709" v="10" actId="20577"/>
          <ac:spMkLst>
            <pc:docMk/>
            <pc:sldMk cId="1938452196" sldId="284"/>
            <ac:spMk id="17" creationId="{5AFEEE9E-91F4-AF45-6D65-F101FA801DC2}"/>
          </ac:spMkLst>
        </pc:spChg>
      </pc:sldChg>
      <pc:sldChg chg="modSp add">
        <pc:chgData name="Del Solar, Alexandra" userId="S::delsolara_state.gov#ext#@actraccels.onmicrosoft.com::d09bc550-fea0-4237-952a-66d6efcc47f8" providerId="AD" clId="Web-{53D54A21-803E-6921-4A32-29554B986758}" dt="2026-09-25T09:17:31.326" v="31" actId="20577"/>
        <pc:sldMkLst>
          <pc:docMk/>
          <pc:sldMk cId="3315751993" sldId="293"/>
        </pc:sldMkLst>
        <pc:spChg chg="mod">
          <ac:chgData name="Del Solar, Alexandra" userId="S::delsolara_state.gov#ext#@actraccels.onmicrosoft.com::d09bc550-fea0-4237-952a-66d6efcc47f8" providerId="AD" clId="Web-{53D54A21-803E-6921-4A32-29554B986758}" dt="2026-09-25T09:15:49.822" v="20" actId="20577"/>
          <ac:spMkLst>
            <pc:docMk/>
            <pc:sldMk cId="3315751993" sldId="293"/>
            <ac:spMk id="15" creationId="{00000000-0000-0000-0000-000000000000}"/>
          </ac:spMkLst>
        </pc:spChg>
        <pc:spChg chg="mod">
          <ac:chgData name="Del Solar, Alexandra" userId="S::delsolara_state.gov#ext#@actraccels.onmicrosoft.com::d09bc550-fea0-4237-952a-66d6efcc47f8" providerId="AD" clId="Web-{53D54A21-803E-6921-4A32-29554B986758}" dt="2026-09-25T09:17:31.326" v="31" actId="20577"/>
          <ac:spMkLst>
            <pc:docMk/>
            <pc:sldMk cId="3315751993" sldId="293"/>
            <ac:spMk id="19" creationId="{188D5B84-57CA-6B0F-D89C-A61BA3B0A25C}"/>
          </ac:spMkLst>
        </pc:spChg>
      </pc:sldChg>
      <pc:sldMasterChg chg="addSldLayout">
        <pc:chgData name="Del Solar, Alexandra" userId="S::delsolara_state.gov#ext#@actraccels.onmicrosoft.com::d09bc550-fea0-4237-952a-66d6efcc47f8" providerId="AD" clId="Web-{53D54A21-803E-6921-4A32-29554B986758}" dt="2026-09-25T09:15:32.087" v="16"/>
        <pc:sldMasterMkLst>
          <pc:docMk/>
          <pc:sldMasterMk cId="3896073467" sldId="2147483662"/>
        </pc:sldMasterMkLst>
        <pc:sldLayoutChg chg="add">
          <pc:chgData name="Del Solar, Alexandra" userId="S::delsolara_state.gov#ext#@actraccels.onmicrosoft.com::d09bc550-fea0-4237-952a-66d6efcc47f8" providerId="AD" clId="Web-{53D54A21-803E-6921-4A32-29554B986758}" dt="2026-09-25T09:15:32.087" v="16"/>
          <pc:sldLayoutMkLst>
            <pc:docMk/>
            <pc:sldMasterMk cId="3896073467" sldId="2147483662"/>
            <pc:sldLayoutMk cId="539827260" sldId="2147483667"/>
          </pc:sldLayoutMkLst>
        </pc:sldLayoutChg>
      </pc:sldMasterChg>
    </pc:docChg>
  </pc:docChgLst>
  <pc:docChgLst>
    <pc:chgData name="Del Solar, Alexandra" userId="S::delsolara_state.gov#ext#@actraccels.onmicrosoft.com::d09bc550-fea0-4237-952a-66d6efcc47f8" providerId="AD" clId="Web-{B71F4734-47D1-6FB1-480B-5378F2C890CA}"/>
    <pc:docChg chg="mod modSld">
      <pc:chgData name="Del Solar, Alexandra" userId="S::delsolara_state.gov#ext#@actraccels.onmicrosoft.com::d09bc550-fea0-4237-952a-66d6efcc47f8" providerId="AD" clId="Web-{B71F4734-47D1-6FB1-480B-5378F2C890CA}" dt="2026-09-24T20:05:01.395" v="69" actId="20577"/>
      <pc:docMkLst>
        <pc:docMk/>
      </pc:docMkLst>
      <pc:sldChg chg="modSp">
        <pc:chgData name="Del Solar, Alexandra" userId="S::delsolara_state.gov#ext#@actraccels.onmicrosoft.com::d09bc550-fea0-4237-952a-66d6efcc47f8" providerId="AD" clId="Web-{B71F4734-47D1-6FB1-480B-5378F2C890CA}" dt="2026-09-24T19:21:55.190" v="11" actId="20577"/>
        <pc:sldMkLst>
          <pc:docMk/>
          <pc:sldMk cId="0" sldId="259"/>
        </pc:sldMkLst>
        <pc:spChg chg="mod">
          <ac:chgData name="Del Solar, Alexandra" userId="S::delsolara_state.gov#ext#@actraccels.onmicrosoft.com::d09bc550-fea0-4237-952a-66d6efcc47f8" providerId="AD" clId="Web-{B71F4734-47D1-6FB1-480B-5378F2C890CA}" dt="2026-09-24T19:21:21.470" v="8" actId="20577"/>
          <ac:spMkLst>
            <pc:docMk/>
            <pc:sldMk cId="0" sldId="259"/>
            <ac:spMk id="2" creationId="{00000000-0000-0000-0000-000000000000}"/>
          </ac:spMkLst>
        </pc:spChg>
        <pc:spChg chg="mod">
          <ac:chgData name="Del Solar, Alexandra" userId="S::delsolara_state.gov#ext#@actraccels.onmicrosoft.com::d09bc550-fea0-4237-952a-66d6efcc47f8" providerId="AD" clId="Web-{B71F4734-47D1-6FB1-480B-5378F2C890CA}" dt="2026-09-24T19:21:55.190" v="11" actId="20577"/>
          <ac:spMkLst>
            <pc:docMk/>
            <pc:sldMk cId="0" sldId="259"/>
            <ac:spMk id="17" creationId="{00000000-0000-0000-0000-000000000000}"/>
          </ac:spMkLst>
        </pc:spChg>
      </pc:sldChg>
      <pc:sldChg chg="modSp">
        <pc:chgData name="Del Solar, Alexandra" userId="S::delsolara_state.gov#ext#@actraccels.onmicrosoft.com::d09bc550-fea0-4237-952a-66d6efcc47f8" providerId="AD" clId="Web-{B71F4734-47D1-6FB1-480B-5378F2C890CA}" dt="2026-09-24T19:35:09.369" v="36" actId="20577"/>
        <pc:sldMkLst>
          <pc:docMk/>
          <pc:sldMk cId="0" sldId="260"/>
        </pc:sldMkLst>
        <pc:spChg chg="mod">
          <ac:chgData name="Del Solar, Alexandra" userId="S::delsolara_state.gov#ext#@actraccels.onmicrosoft.com::d09bc550-fea0-4237-952a-66d6efcc47f8" providerId="AD" clId="Web-{B71F4734-47D1-6FB1-480B-5378F2C890CA}" dt="2026-09-24T19:34:26.524" v="32" actId="20577"/>
          <ac:spMkLst>
            <pc:docMk/>
            <pc:sldMk cId="0" sldId="260"/>
            <ac:spMk id="3" creationId="{00000000-0000-0000-0000-000000000000}"/>
          </ac:spMkLst>
        </pc:spChg>
        <pc:spChg chg="mod">
          <ac:chgData name="Del Solar, Alexandra" userId="S::delsolara_state.gov#ext#@actraccels.onmicrosoft.com::d09bc550-fea0-4237-952a-66d6efcc47f8" providerId="AD" clId="Web-{B71F4734-47D1-6FB1-480B-5378F2C890CA}" dt="2026-09-24T19:35:02.822" v="35" actId="20577"/>
          <ac:spMkLst>
            <pc:docMk/>
            <pc:sldMk cId="0" sldId="260"/>
            <ac:spMk id="9" creationId="{00000000-0000-0000-0000-000000000000}"/>
          </ac:spMkLst>
        </pc:spChg>
        <pc:spChg chg="mod">
          <ac:chgData name="Del Solar, Alexandra" userId="S::delsolara_state.gov#ext#@actraccels.onmicrosoft.com::d09bc550-fea0-4237-952a-66d6efcc47f8" providerId="AD" clId="Web-{B71F4734-47D1-6FB1-480B-5378F2C890CA}" dt="2026-09-24T19:35:09.369" v="36" actId="20577"/>
          <ac:spMkLst>
            <pc:docMk/>
            <pc:sldMk cId="0" sldId="260"/>
            <ac:spMk id="19" creationId="{00000000-0000-0000-0000-000000000000}"/>
          </ac:spMkLst>
        </pc:spChg>
      </pc:sldChg>
      <pc:sldChg chg="modSp">
        <pc:chgData name="Del Solar, Alexandra" userId="S::delsolara_state.gov#ext#@actraccels.onmicrosoft.com::d09bc550-fea0-4237-952a-66d6efcc47f8" providerId="AD" clId="Web-{B71F4734-47D1-6FB1-480B-5378F2C890CA}" dt="2026-09-24T19:31:18.706" v="15" actId="20577"/>
        <pc:sldMkLst>
          <pc:docMk/>
          <pc:sldMk cId="0" sldId="263"/>
        </pc:sldMkLst>
        <pc:spChg chg="mod">
          <ac:chgData name="Del Solar, Alexandra" userId="S::delsolara_state.gov#ext#@actraccels.onmicrosoft.com::d09bc550-fea0-4237-952a-66d6efcc47f8" providerId="AD" clId="Web-{B71F4734-47D1-6FB1-480B-5378F2C890CA}" dt="2026-09-24T19:31:18.706" v="15" actId="20577"/>
          <ac:spMkLst>
            <pc:docMk/>
            <pc:sldMk cId="0" sldId="263"/>
            <ac:spMk id="7" creationId="{00000000-0000-0000-0000-000000000000}"/>
          </ac:spMkLst>
        </pc:spChg>
      </pc:sldChg>
      <pc:sldChg chg="modSp">
        <pc:chgData name="Del Solar, Alexandra" userId="S::delsolara_state.gov#ext#@actraccels.onmicrosoft.com::d09bc550-fea0-4237-952a-66d6efcc47f8" providerId="AD" clId="Web-{B71F4734-47D1-6FB1-480B-5378F2C890CA}" dt="2026-09-24T20:05:01.395" v="69" actId="20577"/>
        <pc:sldMkLst>
          <pc:docMk/>
          <pc:sldMk cId="0" sldId="270"/>
        </pc:sldMkLst>
        <pc:spChg chg="mod">
          <ac:chgData name="Del Solar, Alexandra" userId="S::delsolara_state.gov#ext#@actraccels.onmicrosoft.com::d09bc550-fea0-4237-952a-66d6efcc47f8" providerId="AD" clId="Web-{B71F4734-47D1-6FB1-480B-5378F2C890CA}" dt="2026-09-24T20:05:01.395" v="69" actId="20577"/>
          <ac:spMkLst>
            <pc:docMk/>
            <pc:sldMk cId="0" sldId="270"/>
            <ac:spMk id="21" creationId="{2F6609E5-E9D6-A793-F7F4-6EB93A64E4E8}"/>
          </ac:spMkLst>
        </pc:spChg>
      </pc:sldChg>
      <pc:sldChg chg="modSp">
        <pc:chgData name="Del Solar, Alexandra" userId="S::delsolara_state.gov#ext#@actraccels.onmicrosoft.com::d09bc550-fea0-4237-952a-66d6efcc47f8" providerId="AD" clId="Web-{B71F4734-47D1-6FB1-480B-5378F2C890CA}" dt="2026-09-24T19:33:12.585" v="22" actId="20577"/>
        <pc:sldMkLst>
          <pc:docMk/>
          <pc:sldMk cId="1938452196" sldId="284"/>
        </pc:sldMkLst>
        <pc:spChg chg="mod">
          <ac:chgData name="Del Solar, Alexandra" userId="S::delsolara_state.gov#ext#@actraccels.onmicrosoft.com::d09bc550-fea0-4237-952a-66d6efcc47f8" providerId="AD" clId="Web-{B71F4734-47D1-6FB1-480B-5378F2C890CA}" dt="2026-09-24T19:33:12.585" v="22" actId="20577"/>
          <ac:spMkLst>
            <pc:docMk/>
            <pc:sldMk cId="1938452196" sldId="284"/>
            <ac:spMk id="17" creationId="{5AFEEE9E-91F4-AF45-6D65-F101FA801DC2}"/>
          </ac:spMkLst>
        </pc:spChg>
      </pc:sldChg>
      <pc:sldChg chg="modSp">
        <pc:chgData name="Del Solar, Alexandra" userId="S::delsolara_state.gov#ext#@actraccels.onmicrosoft.com::d09bc550-fea0-4237-952a-66d6efcc47f8" providerId="AD" clId="Web-{B71F4734-47D1-6FB1-480B-5378F2C890CA}" dt="2026-09-24T19:33:37.413" v="31" actId="20577"/>
        <pc:sldMkLst>
          <pc:docMk/>
          <pc:sldMk cId="0" sldId="285"/>
        </pc:sldMkLst>
        <pc:spChg chg="mod">
          <ac:chgData name="Del Solar, Alexandra" userId="S::delsolara_state.gov#ext#@actraccels.onmicrosoft.com::d09bc550-fea0-4237-952a-66d6efcc47f8" providerId="AD" clId="Web-{B71F4734-47D1-6FB1-480B-5378F2C890CA}" dt="2026-09-24T19:33:37.413" v="31" actId="20577"/>
          <ac:spMkLst>
            <pc:docMk/>
            <pc:sldMk cId="0" sldId="285"/>
            <ac:spMk id="10" creationId="{00000000-0000-0000-0000-000000000000}"/>
          </ac:spMkLst>
        </pc:spChg>
      </pc:sldChg>
    </pc:docChg>
  </pc:docChgLst>
  <pc:docChgLst>
    <pc:chgData name="Becca AbuRakia-Einhorn" userId="S::becca.ae@americancouncils.org::9955d67a-cf47-41d0-ae78-18418939daaf" providerId="AD" clId="Web-{D0C25FF6-D99C-061C-35E3-FF3D52A804C1}"/>
    <pc:docChg chg="addSld delSld">
      <pc:chgData name="Becca AbuRakia-Einhorn" userId="S::becca.ae@americancouncils.org::9955d67a-cf47-41d0-ae78-18418939daaf" providerId="AD" clId="Web-{D0C25FF6-D99C-061C-35E3-FF3D52A804C1}" dt="2026-09-16T16:20:37.452" v="2"/>
      <pc:docMkLst>
        <pc:docMk/>
      </pc:docMkLst>
      <pc:sldMasterChg chg="addSldLayout">
        <pc:chgData name="Becca AbuRakia-Einhorn" userId="S::becca.ae@americancouncils.org::9955d67a-cf47-41d0-ae78-18418939daaf" providerId="AD" clId="Web-{D0C25FF6-D99C-061C-35E3-FF3D52A804C1}" dt="2026-09-16T16:20:18.342" v="0"/>
        <pc:sldMasterMkLst>
          <pc:docMk/>
          <pc:sldMasterMk cId="3896073467" sldId="2147483662"/>
        </pc:sldMasterMkLst>
      </pc:sldMasterChg>
    </pc:docChg>
  </pc:docChgLst>
  <pc:docChgLst>
    <pc:chgData name="Becca AbuRakia-Einhorn" userId="9955d67a-cf47-41d0-ae78-18418939daaf" providerId="ADAL" clId="{AA6BD4A8-6713-52C1-963B-48FE771C0A48}"/>
    <pc:docChg chg="undo custSel addSld delSld modSld sldOrd modMainMaster">
      <pc:chgData name="Becca AbuRakia-Einhorn" userId="9955d67a-cf47-41d0-ae78-18418939daaf" providerId="ADAL" clId="{AA6BD4A8-6713-52C1-963B-48FE771C0A48}" dt="2026-09-17T04:07:50.951" v="1778" actId="2696"/>
      <pc:docMkLst>
        <pc:docMk/>
      </pc:docMkLst>
      <pc:sldChg chg="modSp add mod ord modClrScheme chgLayout">
        <pc:chgData name="Becca AbuRakia-Einhorn" userId="9955d67a-cf47-41d0-ae78-18418939daaf" providerId="ADAL" clId="{AA6BD4A8-6713-52C1-963B-48FE771C0A48}" dt="2026-09-17T02:57:23.385" v="1101" actId="26606"/>
        <pc:sldMkLst>
          <pc:docMk/>
          <pc:sldMk cId="0" sldId="258"/>
        </pc:sldMkLst>
        <pc:spChg chg="mod">
          <ac:chgData name="Becca AbuRakia-Einhorn" userId="9955d67a-cf47-41d0-ae78-18418939daaf" providerId="ADAL" clId="{AA6BD4A8-6713-52C1-963B-48FE771C0A48}" dt="2026-09-17T02:57:23.385" v="1101" actId="26606"/>
          <ac:spMkLst>
            <pc:docMk/>
            <pc:sldMk cId="0" sldId="258"/>
            <ac:spMk id="2" creationId="{00000000-0000-0000-0000-000000000000}"/>
          </ac:spMkLst>
        </pc:spChg>
        <pc:spChg chg="mod">
          <ac:chgData name="Becca AbuRakia-Einhorn" userId="9955d67a-cf47-41d0-ae78-18418939daaf" providerId="ADAL" clId="{AA6BD4A8-6713-52C1-963B-48FE771C0A48}" dt="2026-09-17T02:57:23.385" v="1101" actId="26606"/>
          <ac:spMkLst>
            <pc:docMk/>
            <pc:sldMk cId="0" sldId="258"/>
            <ac:spMk id="3" creationId="{00000000-0000-0000-0000-000000000000}"/>
          </ac:spMkLst>
        </pc:spChg>
        <pc:spChg chg="mod">
          <ac:chgData name="Becca AbuRakia-Einhorn" userId="9955d67a-cf47-41d0-ae78-18418939daaf" providerId="ADAL" clId="{AA6BD4A8-6713-52C1-963B-48FE771C0A48}" dt="2026-09-17T02:40:42.532" v="975" actId="20577"/>
          <ac:spMkLst>
            <pc:docMk/>
            <pc:sldMk cId="0" sldId="258"/>
            <ac:spMk id="9" creationId="{00000000-0000-0000-0000-000000000000}"/>
          </ac:spMkLst>
        </pc:spChg>
        <pc:spChg chg="mod">
          <ac:chgData name="Becca AbuRakia-Einhorn" userId="9955d67a-cf47-41d0-ae78-18418939daaf" providerId="ADAL" clId="{AA6BD4A8-6713-52C1-963B-48FE771C0A48}" dt="2026-09-17T02:38:40.099" v="963" actId="20577"/>
          <ac:spMkLst>
            <pc:docMk/>
            <pc:sldMk cId="0" sldId="258"/>
            <ac:spMk id="11" creationId="{00000000-0000-0000-0000-000000000000}"/>
          </ac:spMkLst>
        </pc:spChg>
        <pc:spChg chg="mod">
          <ac:chgData name="Becca AbuRakia-Einhorn" userId="9955d67a-cf47-41d0-ae78-18418939daaf" providerId="ADAL" clId="{AA6BD4A8-6713-52C1-963B-48FE771C0A48}" dt="2026-09-17T02:40:14.140" v="972" actId="14100"/>
          <ac:spMkLst>
            <pc:docMk/>
            <pc:sldMk cId="0" sldId="258"/>
            <ac:spMk id="16" creationId="{00000000-0000-0000-0000-000000000000}"/>
          </ac:spMkLst>
        </pc:spChg>
        <pc:spChg chg="mod">
          <ac:chgData name="Becca AbuRakia-Einhorn" userId="9955d67a-cf47-41d0-ae78-18418939daaf" providerId="ADAL" clId="{AA6BD4A8-6713-52C1-963B-48FE771C0A48}" dt="2026-09-17T02:40:17.988" v="973" actId="1076"/>
          <ac:spMkLst>
            <pc:docMk/>
            <pc:sldMk cId="0" sldId="258"/>
            <ac:spMk id="17" creationId="{00000000-0000-0000-0000-000000000000}"/>
          </ac:spMkLst>
        </pc:spChg>
        <pc:spChg chg="mod">
          <ac:chgData name="Becca AbuRakia-Einhorn" userId="9955d67a-cf47-41d0-ae78-18418939daaf" providerId="ADAL" clId="{AA6BD4A8-6713-52C1-963B-48FE771C0A48}" dt="2026-09-17T02:40:00.944" v="970" actId="403"/>
          <ac:spMkLst>
            <pc:docMk/>
            <pc:sldMk cId="0" sldId="258"/>
            <ac:spMk id="18" creationId="{00000000-0000-0000-0000-000000000000}"/>
          </ac:spMkLst>
        </pc:spChg>
      </pc:sldChg>
      <pc:sldChg chg="addSp delSp modSp add mod modClrScheme chgLayout">
        <pc:chgData name="Becca AbuRakia-Einhorn" userId="9955d67a-cf47-41d0-ae78-18418939daaf" providerId="ADAL" clId="{AA6BD4A8-6713-52C1-963B-48FE771C0A48}" dt="2026-09-17T02:58:16.094" v="1107" actId="14100"/>
        <pc:sldMkLst>
          <pc:docMk/>
          <pc:sldMk cId="0" sldId="259"/>
        </pc:sldMkLst>
        <pc:spChg chg="mod">
          <ac:chgData name="Becca AbuRakia-Einhorn" userId="9955d67a-cf47-41d0-ae78-18418939daaf" providerId="ADAL" clId="{AA6BD4A8-6713-52C1-963B-48FE771C0A48}" dt="2026-09-17T02:57:23.385" v="1101" actId="26606"/>
          <ac:spMkLst>
            <pc:docMk/>
            <pc:sldMk cId="0" sldId="259"/>
            <ac:spMk id="2" creationId="{00000000-0000-0000-0000-000000000000}"/>
          </ac:spMkLst>
        </pc:spChg>
        <pc:spChg chg="mod">
          <ac:chgData name="Becca AbuRakia-Einhorn" userId="9955d67a-cf47-41d0-ae78-18418939daaf" providerId="ADAL" clId="{AA6BD4A8-6713-52C1-963B-48FE771C0A48}" dt="2026-09-16T20:41:37.496" v="23" actId="14100"/>
          <ac:spMkLst>
            <pc:docMk/>
            <pc:sldMk cId="0" sldId="259"/>
            <ac:spMk id="3" creationId="{00000000-0000-0000-0000-000000000000}"/>
          </ac:spMkLst>
        </pc:spChg>
        <pc:spChg chg="mod">
          <ac:chgData name="Becca AbuRakia-Einhorn" userId="9955d67a-cf47-41d0-ae78-18418939daaf" providerId="ADAL" clId="{AA6BD4A8-6713-52C1-963B-48FE771C0A48}" dt="2026-09-16T20:41:46.091" v="24" actId="14100"/>
          <ac:spMkLst>
            <pc:docMk/>
            <pc:sldMk cId="0" sldId="259"/>
            <ac:spMk id="4" creationId="{00000000-0000-0000-0000-000000000000}"/>
          </ac:spMkLst>
        </pc:spChg>
        <pc:spChg chg="mod">
          <ac:chgData name="Becca AbuRakia-Einhorn" userId="9955d67a-cf47-41d0-ae78-18418939daaf" providerId="ADAL" clId="{AA6BD4A8-6713-52C1-963B-48FE771C0A48}" dt="2026-09-17T02:58:09.677" v="1105" actId="14100"/>
          <ac:spMkLst>
            <pc:docMk/>
            <pc:sldMk cId="0" sldId="259"/>
            <ac:spMk id="5" creationId="{00000000-0000-0000-0000-000000000000}"/>
          </ac:spMkLst>
        </pc:spChg>
        <pc:spChg chg="mod">
          <ac:chgData name="Becca AbuRakia-Einhorn" userId="9955d67a-cf47-41d0-ae78-18418939daaf" providerId="ADAL" clId="{AA6BD4A8-6713-52C1-963B-48FE771C0A48}" dt="2026-09-17T02:58:02.736" v="1104" actId="255"/>
          <ac:spMkLst>
            <pc:docMk/>
            <pc:sldMk cId="0" sldId="259"/>
            <ac:spMk id="7" creationId="{00000000-0000-0000-0000-000000000000}"/>
          </ac:spMkLst>
        </pc:spChg>
        <pc:spChg chg="mod">
          <ac:chgData name="Becca AbuRakia-Einhorn" userId="9955d67a-cf47-41d0-ae78-18418939daaf" providerId="ADAL" clId="{AA6BD4A8-6713-52C1-963B-48FE771C0A48}" dt="2026-09-16T20:42:31.780" v="32" actId="1076"/>
          <ac:spMkLst>
            <pc:docMk/>
            <pc:sldMk cId="0" sldId="259"/>
            <ac:spMk id="8" creationId="{00000000-0000-0000-0000-000000000000}"/>
          </ac:spMkLst>
        </pc:spChg>
        <pc:spChg chg="mod">
          <ac:chgData name="Becca AbuRakia-Einhorn" userId="9955d67a-cf47-41d0-ae78-18418939daaf" providerId="ADAL" clId="{AA6BD4A8-6713-52C1-963B-48FE771C0A48}" dt="2026-09-17T02:58:02.736" v="1104" actId="255"/>
          <ac:spMkLst>
            <pc:docMk/>
            <pc:sldMk cId="0" sldId="259"/>
            <ac:spMk id="9" creationId="{00000000-0000-0000-0000-000000000000}"/>
          </ac:spMkLst>
        </pc:spChg>
        <pc:spChg chg="mod">
          <ac:chgData name="Becca AbuRakia-Einhorn" userId="9955d67a-cf47-41d0-ae78-18418939daaf" providerId="ADAL" clId="{AA6BD4A8-6713-52C1-963B-48FE771C0A48}" dt="2026-09-16T20:42:14.203" v="29" actId="1076"/>
          <ac:spMkLst>
            <pc:docMk/>
            <pc:sldMk cId="0" sldId="259"/>
            <ac:spMk id="11" creationId="{00000000-0000-0000-0000-000000000000}"/>
          </ac:spMkLst>
        </pc:spChg>
        <pc:spChg chg="mod">
          <ac:chgData name="Becca AbuRakia-Einhorn" userId="9955d67a-cf47-41d0-ae78-18418939daaf" providerId="ADAL" clId="{AA6BD4A8-6713-52C1-963B-48FE771C0A48}" dt="2026-09-16T20:42:14.203" v="29" actId="1076"/>
          <ac:spMkLst>
            <pc:docMk/>
            <pc:sldMk cId="0" sldId="259"/>
            <ac:spMk id="12" creationId="{00000000-0000-0000-0000-000000000000}"/>
          </ac:spMkLst>
        </pc:spChg>
        <pc:spChg chg="mod">
          <ac:chgData name="Becca AbuRakia-Einhorn" userId="9955d67a-cf47-41d0-ae78-18418939daaf" providerId="ADAL" clId="{AA6BD4A8-6713-52C1-963B-48FE771C0A48}" dt="2026-09-17T02:58:13.669" v="1106" actId="14100"/>
          <ac:spMkLst>
            <pc:docMk/>
            <pc:sldMk cId="0" sldId="259"/>
            <ac:spMk id="13" creationId="{00000000-0000-0000-0000-000000000000}"/>
          </ac:spMkLst>
        </pc:spChg>
        <pc:spChg chg="mod">
          <ac:chgData name="Becca AbuRakia-Einhorn" userId="9955d67a-cf47-41d0-ae78-18418939daaf" providerId="ADAL" clId="{AA6BD4A8-6713-52C1-963B-48FE771C0A48}" dt="2026-09-16T20:41:11.158" v="15" actId="20577"/>
          <ac:spMkLst>
            <pc:docMk/>
            <pc:sldMk cId="0" sldId="259"/>
            <ac:spMk id="14" creationId="{00000000-0000-0000-0000-000000000000}"/>
          </ac:spMkLst>
        </pc:spChg>
        <pc:spChg chg="add del mod">
          <ac:chgData name="Becca AbuRakia-Einhorn" userId="9955d67a-cf47-41d0-ae78-18418939daaf" providerId="ADAL" clId="{AA6BD4A8-6713-52C1-963B-48FE771C0A48}" dt="2026-09-16T20:42:07.392" v="28" actId="1076"/>
          <ac:spMkLst>
            <pc:docMk/>
            <pc:sldMk cId="0" sldId="259"/>
            <ac:spMk id="15" creationId="{00000000-0000-0000-0000-000000000000}"/>
          </ac:spMkLst>
        </pc:spChg>
        <pc:spChg chg="mod">
          <ac:chgData name="Becca AbuRakia-Einhorn" userId="9955d67a-cf47-41d0-ae78-18418939daaf" providerId="ADAL" clId="{AA6BD4A8-6713-52C1-963B-48FE771C0A48}" dt="2026-09-16T20:42:07.392" v="28" actId="1076"/>
          <ac:spMkLst>
            <pc:docMk/>
            <pc:sldMk cId="0" sldId="259"/>
            <ac:spMk id="16" creationId="{00000000-0000-0000-0000-000000000000}"/>
          </ac:spMkLst>
        </pc:spChg>
        <pc:spChg chg="mod">
          <ac:chgData name="Becca AbuRakia-Einhorn" userId="9955d67a-cf47-41d0-ae78-18418939daaf" providerId="ADAL" clId="{AA6BD4A8-6713-52C1-963B-48FE771C0A48}" dt="2026-09-17T02:58:16.094" v="1107" actId="14100"/>
          <ac:spMkLst>
            <pc:docMk/>
            <pc:sldMk cId="0" sldId="259"/>
            <ac:spMk id="17" creationId="{00000000-0000-0000-0000-000000000000}"/>
          </ac:spMkLst>
        </pc:spChg>
        <pc:picChg chg="add mod">
          <ac:chgData name="Becca AbuRakia-Einhorn" userId="9955d67a-cf47-41d0-ae78-18418939daaf" providerId="ADAL" clId="{AA6BD4A8-6713-52C1-963B-48FE771C0A48}" dt="2026-09-16T20:42:44.938" v="35" actId="14100"/>
          <ac:picMkLst>
            <pc:docMk/>
            <pc:sldMk cId="0" sldId="259"/>
            <ac:picMk id="19" creationId="{A144982B-1ABA-8D69-F81F-5C0E350D5B47}"/>
          </ac:picMkLst>
        </pc:picChg>
      </pc:sldChg>
      <pc:sldChg chg="modSp add mod ord modClrScheme chgLayout">
        <pc:chgData name="Becca AbuRakia-Einhorn" userId="9955d67a-cf47-41d0-ae78-18418939daaf" providerId="ADAL" clId="{AA6BD4A8-6713-52C1-963B-48FE771C0A48}" dt="2026-09-17T04:07:06.358" v="1777" actId="1076"/>
        <pc:sldMkLst>
          <pc:docMk/>
          <pc:sldMk cId="0" sldId="260"/>
        </pc:sldMkLst>
        <pc:spChg chg="mod">
          <ac:chgData name="Becca AbuRakia-Einhorn" userId="9955d67a-cf47-41d0-ae78-18418939daaf" providerId="ADAL" clId="{AA6BD4A8-6713-52C1-963B-48FE771C0A48}" dt="2026-09-17T02:57:23.385" v="1101" actId="26606"/>
          <ac:spMkLst>
            <pc:docMk/>
            <pc:sldMk cId="0" sldId="260"/>
            <ac:spMk id="2" creationId="{00000000-0000-0000-0000-000000000000}"/>
          </ac:spMkLst>
        </pc:spChg>
        <pc:spChg chg="mod">
          <ac:chgData name="Becca AbuRakia-Einhorn" userId="9955d67a-cf47-41d0-ae78-18418939daaf" providerId="ADAL" clId="{AA6BD4A8-6713-52C1-963B-48FE771C0A48}" dt="2026-09-17T04:07:06.358" v="1777" actId="1076"/>
          <ac:spMkLst>
            <pc:docMk/>
            <pc:sldMk cId="0" sldId="260"/>
            <ac:spMk id="3" creationId="{00000000-0000-0000-0000-000000000000}"/>
          </ac:spMkLst>
        </pc:spChg>
        <pc:spChg chg="mod">
          <ac:chgData name="Becca AbuRakia-Einhorn" userId="9955d67a-cf47-41d0-ae78-18418939daaf" providerId="ADAL" clId="{AA6BD4A8-6713-52C1-963B-48FE771C0A48}" dt="2026-09-17T02:53:55.385" v="1003" actId="14100"/>
          <ac:spMkLst>
            <pc:docMk/>
            <pc:sldMk cId="0" sldId="260"/>
            <ac:spMk id="7" creationId="{00000000-0000-0000-0000-000000000000}"/>
          </ac:spMkLst>
        </pc:spChg>
        <pc:spChg chg="mod">
          <ac:chgData name="Becca AbuRakia-Einhorn" userId="9955d67a-cf47-41d0-ae78-18418939daaf" providerId="ADAL" clId="{AA6BD4A8-6713-52C1-963B-48FE771C0A48}" dt="2026-09-17T04:06:47.479" v="1773" actId="20577"/>
          <ac:spMkLst>
            <pc:docMk/>
            <pc:sldMk cId="0" sldId="260"/>
            <ac:spMk id="8" creationId="{00000000-0000-0000-0000-000000000000}"/>
          </ac:spMkLst>
        </pc:spChg>
        <pc:spChg chg="mod">
          <ac:chgData name="Becca AbuRakia-Einhorn" userId="9955d67a-cf47-41d0-ae78-18418939daaf" providerId="ADAL" clId="{AA6BD4A8-6713-52C1-963B-48FE771C0A48}" dt="2026-09-17T02:44:10.542" v="1000" actId="26606"/>
          <ac:spMkLst>
            <pc:docMk/>
            <pc:sldMk cId="0" sldId="260"/>
            <ac:spMk id="9" creationId="{00000000-0000-0000-0000-000000000000}"/>
          </ac:spMkLst>
        </pc:spChg>
        <pc:spChg chg="mod">
          <ac:chgData name="Becca AbuRakia-Einhorn" userId="9955d67a-cf47-41d0-ae78-18418939daaf" providerId="ADAL" clId="{AA6BD4A8-6713-52C1-963B-48FE771C0A48}" dt="2026-09-17T02:53:55.385" v="1003" actId="14100"/>
          <ac:spMkLst>
            <pc:docMk/>
            <pc:sldMk cId="0" sldId="260"/>
            <ac:spMk id="12" creationId="{00000000-0000-0000-0000-000000000000}"/>
          </ac:spMkLst>
        </pc:spChg>
        <pc:spChg chg="mod">
          <ac:chgData name="Becca AbuRakia-Einhorn" userId="9955d67a-cf47-41d0-ae78-18418939daaf" providerId="ADAL" clId="{AA6BD4A8-6713-52C1-963B-48FE771C0A48}" dt="2026-09-17T04:06:58.203" v="1775" actId="20577"/>
          <ac:spMkLst>
            <pc:docMk/>
            <pc:sldMk cId="0" sldId="260"/>
            <ac:spMk id="13" creationId="{00000000-0000-0000-0000-000000000000}"/>
          </ac:spMkLst>
        </pc:spChg>
        <pc:spChg chg="mod">
          <ac:chgData name="Becca AbuRakia-Einhorn" userId="9955d67a-cf47-41d0-ae78-18418939daaf" providerId="ADAL" clId="{AA6BD4A8-6713-52C1-963B-48FE771C0A48}" dt="2026-09-17T02:54:41.112" v="1091" actId="20577"/>
          <ac:spMkLst>
            <pc:docMk/>
            <pc:sldMk cId="0" sldId="260"/>
            <ac:spMk id="14" creationId="{00000000-0000-0000-0000-000000000000}"/>
          </ac:spMkLst>
        </pc:spChg>
        <pc:spChg chg="mod">
          <ac:chgData name="Becca AbuRakia-Einhorn" userId="9955d67a-cf47-41d0-ae78-18418939daaf" providerId="ADAL" clId="{AA6BD4A8-6713-52C1-963B-48FE771C0A48}" dt="2026-09-17T02:53:55.385" v="1003" actId="14100"/>
          <ac:spMkLst>
            <pc:docMk/>
            <pc:sldMk cId="0" sldId="260"/>
            <ac:spMk id="17" creationId="{00000000-0000-0000-0000-000000000000}"/>
          </ac:spMkLst>
        </pc:spChg>
        <pc:spChg chg="mod">
          <ac:chgData name="Becca AbuRakia-Einhorn" userId="9955d67a-cf47-41d0-ae78-18418939daaf" providerId="ADAL" clId="{AA6BD4A8-6713-52C1-963B-48FE771C0A48}" dt="2026-09-17T04:07:00.199" v="1776" actId="20577"/>
          <ac:spMkLst>
            <pc:docMk/>
            <pc:sldMk cId="0" sldId="260"/>
            <ac:spMk id="18" creationId="{00000000-0000-0000-0000-000000000000}"/>
          </ac:spMkLst>
        </pc:spChg>
        <pc:spChg chg="mod">
          <ac:chgData name="Becca AbuRakia-Einhorn" userId="9955d67a-cf47-41d0-ae78-18418939daaf" providerId="ADAL" clId="{AA6BD4A8-6713-52C1-963B-48FE771C0A48}" dt="2026-09-17T02:44:10.542" v="1000" actId="26606"/>
          <ac:spMkLst>
            <pc:docMk/>
            <pc:sldMk cId="0" sldId="260"/>
            <ac:spMk id="19" creationId="{00000000-0000-0000-0000-000000000000}"/>
          </ac:spMkLst>
        </pc:spChg>
        <pc:spChg chg="mod">
          <ac:chgData name="Becca AbuRakia-Einhorn" userId="9955d67a-cf47-41d0-ae78-18418939daaf" providerId="ADAL" clId="{AA6BD4A8-6713-52C1-963B-48FE771C0A48}" dt="2026-09-17T02:53:46.466" v="1002" actId="1076"/>
          <ac:spMkLst>
            <pc:docMk/>
            <pc:sldMk cId="0" sldId="260"/>
            <ac:spMk id="20" creationId="{00000000-0000-0000-0000-000000000000}"/>
          </ac:spMkLst>
        </pc:spChg>
      </pc:sldChg>
      <pc:sldChg chg="addSp delSp modSp mod">
        <pc:chgData name="Becca AbuRakia-Einhorn" userId="9955d67a-cf47-41d0-ae78-18418939daaf" providerId="ADAL" clId="{AA6BD4A8-6713-52C1-963B-48FE771C0A48}" dt="2026-09-17T02:41:09.852" v="979" actId="1076"/>
        <pc:sldMkLst>
          <pc:docMk/>
          <pc:sldMk cId="0" sldId="263"/>
        </pc:sldMkLst>
        <pc:spChg chg="add del mod">
          <ac:chgData name="Becca AbuRakia-Einhorn" userId="9955d67a-cf47-41d0-ae78-18418939daaf" providerId="ADAL" clId="{AA6BD4A8-6713-52C1-963B-48FE771C0A48}" dt="2026-09-17T02:41:09.852" v="979" actId="1076"/>
          <ac:spMkLst>
            <pc:docMk/>
            <pc:sldMk cId="0" sldId="263"/>
            <ac:spMk id="4" creationId="{00000000-0000-0000-0000-000000000000}"/>
          </ac:spMkLst>
        </pc:spChg>
      </pc:sldChg>
      <pc:sldChg chg="addSp modSp add mod modClrScheme chgLayout">
        <pc:chgData name="Becca AbuRakia-Einhorn" userId="9955d67a-cf47-41d0-ae78-18418939daaf" providerId="ADAL" clId="{AA6BD4A8-6713-52C1-963B-48FE771C0A48}" dt="2026-09-17T03:42:58.684" v="1369" actId="14861"/>
        <pc:sldMkLst>
          <pc:docMk/>
          <pc:sldMk cId="0" sldId="270"/>
        </pc:sldMkLst>
        <pc:spChg chg="mod">
          <ac:chgData name="Becca AbuRakia-Einhorn" userId="9955d67a-cf47-41d0-ae78-18418939daaf" providerId="ADAL" clId="{AA6BD4A8-6713-52C1-963B-48FE771C0A48}" dt="2026-09-17T02:57:23.385" v="1101" actId="26606"/>
          <ac:spMkLst>
            <pc:docMk/>
            <pc:sldMk cId="0" sldId="270"/>
            <ac:spMk id="2" creationId="{00000000-0000-0000-0000-000000000000}"/>
          </ac:spMkLst>
        </pc:spChg>
        <pc:spChg chg="mod">
          <ac:chgData name="Becca AbuRakia-Einhorn" userId="9955d67a-cf47-41d0-ae78-18418939daaf" providerId="ADAL" clId="{AA6BD4A8-6713-52C1-963B-48FE771C0A48}" dt="2026-09-17T02:57:23.385" v="1101" actId="26606"/>
          <ac:spMkLst>
            <pc:docMk/>
            <pc:sldMk cId="0" sldId="270"/>
            <ac:spMk id="3" creationId="{00000000-0000-0000-0000-000000000000}"/>
          </ac:spMkLst>
        </pc:spChg>
        <pc:spChg chg="mod">
          <ac:chgData name="Becca AbuRakia-Einhorn" userId="9955d67a-cf47-41d0-ae78-18418939daaf" providerId="ADAL" clId="{AA6BD4A8-6713-52C1-963B-48FE771C0A48}" dt="2026-09-17T01:57:07.510" v="264" actId="1076"/>
          <ac:spMkLst>
            <pc:docMk/>
            <pc:sldMk cId="0" sldId="270"/>
            <ac:spMk id="5" creationId="{00000000-0000-0000-0000-000000000000}"/>
          </ac:spMkLst>
        </pc:spChg>
        <pc:spChg chg="mod">
          <ac:chgData name="Becca AbuRakia-Einhorn" userId="9955d67a-cf47-41d0-ae78-18418939daaf" providerId="ADAL" clId="{AA6BD4A8-6713-52C1-963B-48FE771C0A48}" dt="2026-09-17T01:57:12.655" v="265" actId="113"/>
          <ac:spMkLst>
            <pc:docMk/>
            <pc:sldMk cId="0" sldId="270"/>
            <ac:spMk id="6" creationId="{00000000-0000-0000-0000-000000000000}"/>
          </ac:spMkLst>
        </pc:spChg>
        <pc:spChg chg="mod">
          <ac:chgData name="Becca AbuRakia-Einhorn" userId="9955d67a-cf47-41d0-ae78-18418939daaf" providerId="ADAL" clId="{AA6BD4A8-6713-52C1-963B-48FE771C0A48}" dt="2026-09-17T03:42:12.455" v="1365" actId="20577"/>
          <ac:spMkLst>
            <pc:docMk/>
            <pc:sldMk cId="0" sldId="270"/>
            <ac:spMk id="9" creationId="{00000000-0000-0000-0000-000000000000}"/>
          </ac:spMkLst>
        </pc:spChg>
        <pc:spChg chg="mod">
          <ac:chgData name="Becca AbuRakia-Einhorn" userId="9955d67a-cf47-41d0-ae78-18418939daaf" providerId="ADAL" clId="{AA6BD4A8-6713-52C1-963B-48FE771C0A48}" dt="2026-09-17T01:57:07.510" v="264" actId="1076"/>
          <ac:spMkLst>
            <pc:docMk/>
            <pc:sldMk cId="0" sldId="270"/>
            <ac:spMk id="11" creationId="{00000000-0000-0000-0000-000000000000}"/>
          </ac:spMkLst>
        </pc:spChg>
        <pc:spChg chg="mod">
          <ac:chgData name="Becca AbuRakia-Einhorn" userId="9955d67a-cf47-41d0-ae78-18418939daaf" providerId="ADAL" clId="{AA6BD4A8-6713-52C1-963B-48FE771C0A48}" dt="2026-09-17T03:42:09.337" v="1364" actId="20577"/>
          <ac:spMkLst>
            <pc:docMk/>
            <pc:sldMk cId="0" sldId="270"/>
            <ac:spMk id="12" creationId="{00000000-0000-0000-0000-000000000000}"/>
          </ac:spMkLst>
        </pc:spChg>
        <pc:spChg chg="mod">
          <ac:chgData name="Becca AbuRakia-Einhorn" userId="9955d67a-cf47-41d0-ae78-18418939daaf" providerId="ADAL" clId="{AA6BD4A8-6713-52C1-963B-48FE771C0A48}" dt="2026-09-17T01:57:07.510" v="264" actId="1076"/>
          <ac:spMkLst>
            <pc:docMk/>
            <pc:sldMk cId="0" sldId="270"/>
            <ac:spMk id="13" creationId="{00000000-0000-0000-0000-000000000000}"/>
          </ac:spMkLst>
        </pc:spChg>
        <pc:spChg chg="mod">
          <ac:chgData name="Becca AbuRakia-Einhorn" userId="9955d67a-cf47-41d0-ae78-18418939daaf" providerId="ADAL" clId="{AA6BD4A8-6713-52C1-963B-48FE771C0A48}" dt="2026-09-17T01:57:07.510" v="264" actId="1076"/>
          <ac:spMkLst>
            <pc:docMk/>
            <pc:sldMk cId="0" sldId="270"/>
            <ac:spMk id="14" creationId="{00000000-0000-0000-0000-000000000000}"/>
          </ac:spMkLst>
        </pc:spChg>
        <pc:spChg chg="mod">
          <ac:chgData name="Becca AbuRakia-Einhorn" userId="9955d67a-cf47-41d0-ae78-18418939daaf" providerId="ADAL" clId="{AA6BD4A8-6713-52C1-963B-48FE771C0A48}" dt="2026-09-17T01:57:07.510" v="264" actId="1076"/>
          <ac:spMkLst>
            <pc:docMk/>
            <pc:sldMk cId="0" sldId="270"/>
            <ac:spMk id="15" creationId="{00000000-0000-0000-0000-000000000000}"/>
          </ac:spMkLst>
        </pc:spChg>
        <pc:spChg chg="mod">
          <ac:chgData name="Becca AbuRakia-Einhorn" userId="9955d67a-cf47-41d0-ae78-18418939daaf" providerId="ADAL" clId="{AA6BD4A8-6713-52C1-963B-48FE771C0A48}" dt="2026-09-17T01:57:07.510" v="264" actId="1076"/>
          <ac:spMkLst>
            <pc:docMk/>
            <pc:sldMk cId="0" sldId="270"/>
            <ac:spMk id="16" creationId="{00000000-0000-0000-0000-000000000000}"/>
          </ac:spMkLst>
        </pc:spChg>
        <pc:spChg chg="mod">
          <ac:chgData name="Becca AbuRakia-Einhorn" userId="9955d67a-cf47-41d0-ae78-18418939daaf" providerId="ADAL" clId="{AA6BD4A8-6713-52C1-963B-48FE771C0A48}" dt="2026-09-17T01:57:07.510" v="264" actId="1076"/>
          <ac:spMkLst>
            <pc:docMk/>
            <pc:sldMk cId="0" sldId="270"/>
            <ac:spMk id="18" creationId="{00000000-0000-0000-0000-000000000000}"/>
          </ac:spMkLst>
        </pc:spChg>
        <pc:picChg chg="add mod">
          <ac:chgData name="Becca AbuRakia-Einhorn" userId="9955d67a-cf47-41d0-ae78-18418939daaf" providerId="ADAL" clId="{AA6BD4A8-6713-52C1-963B-48FE771C0A48}" dt="2026-09-17T03:42:58.684" v="1369" actId="14861"/>
          <ac:picMkLst>
            <pc:docMk/>
            <pc:sldMk cId="0" sldId="270"/>
            <ac:picMk id="19" creationId="{A9EFE308-CE98-9C6A-BF61-5BE790E7182A}"/>
          </ac:picMkLst>
        </pc:picChg>
      </pc:sldChg>
      <pc:sldChg chg="modSp mod">
        <pc:chgData name="Becca AbuRakia-Einhorn" userId="9955d67a-cf47-41d0-ae78-18418939daaf" providerId="ADAL" clId="{AA6BD4A8-6713-52C1-963B-48FE771C0A48}" dt="2026-09-17T03:52:54.718" v="1641" actId="14861"/>
        <pc:sldMkLst>
          <pc:docMk/>
          <pc:sldMk cId="0" sldId="272"/>
        </pc:sldMkLst>
        <pc:picChg chg="mod">
          <ac:chgData name="Becca AbuRakia-Einhorn" userId="9955d67a-cf47-41d0-ae78-18418939daaf" providerId="ADAL" clId="{AA6BD4A8-6713-52C1-963B-48FE771C0A48}" dt="2026-09-17T03:52:54.718" v="1641" actId="14861"/>
          <ac:picMkLst>
            <pc:docMk/>
            <pc:sldMk cId="0" sldId="272"/>
            <ac:picMk id="15" creationId="{850EFCAA-F236-ACE1-5DB9-147084FC8CD8}"/>
          </ac:picMkLst>
        </pc:picChg>
      </pc:sldChg>
      <pc:sldChg chg="addSp delSp modSp mod">
        <pc:chgData name="Becca AbuRakia-Einhorn" userId="9955d67a-cf47-41d0-ae78-18418939daaf" providerId="ADAL" clId="{AA6BD4A8-6713-52C1-963B-48FE771C0A48}" dt="2026-09-17T03:53:43.799" v="1706" actId="20577"/>
        <pc:sldMkLst>
          <pc:docMk/>
          <pc:sldMk cId="903132993" sldId="283"/>
        </pc:sldMkLst>
        <pc:graphicFrameChg chg="mod topLvl modGraphic">
          <ac:chgData name="Becca AbuRakia-Einhorn" userId="9955d67a-cf47-41d0-ae78-18418939daaf" providerId="ADAL" clId="{AA6BD4A8-6713-52C1-963B-48FE771C0A48}" dt="2026-09-17T03:53:43.799" v="1706" actId="20577"/>
          <ac:graphicFrameMkLst>
            <pc:docMk/>
            <pc:sldMk cId="903132993" sldId="283"/>
            <ac:graphicFrameMk id="17" creationId="{FA249259-320B-0D58-28A6-3AED58A88C5F}"/>
          </ac:graphicFrameMkLst>
        </pc:graphicFrameChg>
        <pc:picChg chg="add mod">
          <ac:chgData name="Becca AbuRakia-Einhorn" userId="9955d67a-cf47-41d0-ae78-18418939daaf" providerId="ADAL" clId="{AA6BD4A8-6713-52C1-963B-48FE771C0A48}" dt="2026-09-17T02:13:16.843" v="663" actId="14100"/>
          <ac:picMkLst>
            <pc:docMk/>
            <pc:sldMk cId="903132993" sldId="283"/>
            <ac:picMk id="6" creationId="{74A9CF88-998A-BDDB-C811-A41AD9FE3D3A}"/>
          </ac:picMkLst>
        </pc:picChg>
        <pc:picChg chg="add mod">
          <ac:chgData name="Becca AbuRakia-Einhorn" userId="9955d67a-cf47-41d0-ae78-18418939daaf" providerId="ADAL" clId="{AA6BD4A8-6713-52C1-963B-48FE771C0A48}" dt="2026-09-17T02:14:47.475" v="675" actId="1076"/>
          <ac:picMkLst>
            <pc:docMk/>
            <pc:sldMk cId="903132993" sldId="283"/>
            <ac:picMk id="8" creationId="{5BD668FF-0569-79F7-5891-A3402D2945A7}"/>
          </ac:picMkLst>
        </pc:picChg>
        <pc:picChg chg="add mod">
          <ac:chgData name="Becca AbuRakia-Einhorn" userId="9955d67a-cf47-41d0-ae78-18418939daaf" providerId="ADAL" clId="{AA6BD4A8-6713-52C1-963B-48FE771C0A48}" dt="2026-09-17T02:14:28.703" v="672" actId="1076"/>
          <ac:picMkLst>
            <pc:docMk/>
            <pc:sldMk cId="903132993" sldId="283"/>
            <ac:picMk id="9" creationId="{E529D96B-8C32-CCD5-42BB-F774E3674D63}"/>
          </ac:picMkLst>
        </pc:picChg>
        <pc:picChg chg="add mod">
          <ac:chgData name="Becca AbuRakia-Einhorn" userId="9955d67a-cf47-41d0-ae78-18418939daaf" providerId="ADAL" clId="{AA6BD4A8-6713-52C1-963B-48FE771C0A48}" dt="2026-09-17T02:27:14.754" v="827" actId="1076"/>
          <ac:picMkLst>
            <pc:docMk/>
            <pc:sldMk cId="903132993" sldId="283"/>
            <ac:picMk id="10" creationId="{BB1BC1CB-9CCA-786F-27A6-3BB581950946}"/>
          </ac:picMkLst>
        </pc:picChg>
      </pc:sldChg>
      <pc:sldChg chg="addSp delSp modSp mod">
        <pc:chgData name="Becca AbuRakia-Einhorn" userId="9955d67a-cf47-41d0-ae78-18418939daaf" providerId="ADAL" clId="{AA6BD4A8-6713-52C1-963B-48FE771C0A48}" dt="2026-09-17T03:48:25.500" v="1463" actId="20577"/>
        <pc:sldMkLst>
          <pc:docMk/>
          <pc:sldMk cId="1938452196" sldId="284"/>
        </pc:sldMkLst>
        <pc:spChg chg="mod">
          <ac:chgData name="Becca AbuRakia-Einhorn" userId="9955d67a-cf47-41d0-ae78-18418939daaf" providerId="ADAL" clId="{AA6BD4A8-6713-52C1-963B-48FE771C0A48}" dt="2026-09-17T03:48:25.500" v="1463" actId="20577"/>
          <ac:spMkLst>
            <pc:docMk/>
            <pc:sldMk cId="1938452196" sldId="284"/>
            <ac:spMk id="4" creationId="{4ADC6BA3-ED85-A2CA-C448-5F9E05C3A961}"/>
          </ac:spMkLst>
        </pc:spChg>
        <pc:spChg chg="add mod">
          <ac:chgData name="Becca AbuRakia-Einhorn" userId="9955d67a-cf47-41d0-ae78-18418939daaf" providerId="ADAL" clId="{AA6BD4A8-6713-52C1-963B-48FE771C0A48}" dt="2026-09-16T21:24:59.584" v="213" actId="1076"/>
          <ac:spMkLst>
            <pc:docMk/>
            <pc:sldMk cId="1938452196" sldId="284"/>
            <ac:spMk id="6" creationId="{B88AE2C8-5D1B-8709-8CED-DB3C12D020B6}"/>
          </ac:spMkLst>
        </pc:spChg>
        <pc:spChg chg="mod">
          <ac:chgData name="Becca AbuRakia-Einhorn" userId="9955d67a-cf47-41d0-ae78-18418939daaf" providerId="ADAL" clId="{AA6BD4A8-6713-52C1-963B-48FE771C0A48}" dt="2026-09-16T21:27:07.981" v="241" actId="26606"/>
          <ac:spMkLst>
            <pc:docMk/>
            <pc:sldMk cId="1938452196" sldId="284"/>
            <ac:spMk id="17" creationId="{5AFEEE9E-91F4-AF45-6D65-F101FA801DC2}"/>
          </ac:spMkLst>
        </pc:spChg>
        <pc:picChg chg="add mod">
          <ac:chgData name="Becca AbuRakia-Einhorn" userId="9955d67a-cf47-41d0-ae78-18418939daaf" providerId="ADAL" clId="{AA6BD4A8-6713-52C1-963B-48FE771C0A48}" dt="2026-09-16T21:25:01.741" v="214" actId="1076"/>
          <ac:picMkLst>
            <pc:docMk/>
            <pc:sldMk cId="1938452196" sldId="284"/>
            <ac:picMk id="3" creationId="{45A5C386-1CC5-8A5B-29F3-5A94313F4FB3}"/>
          </ac:picMkLst>
        </pc:picChg>
      </pc:sldChg>
      <pc:sldChg chg="modSp mod">
        <pc:chgData name="Becca AbuRakia-Einhorn" userId="9955d67a-cf47-41d0-ae78-18418939daaf" providerId="ADAL" clId="{AA6BD4A8-6713-52C1-963B-48FE771C0A48}" dt="2026-09-17T01:56:17.354" v="263" actId="1076"/>
        <pc:sldMkLst>
          <pc:docMk/>
          <pc:sldMk cId="0" sldId="285"/>
        </pc:sldMkLst>
        <pc:spChg chg="mod">
          <ac:chgData name="Becca AbuRakia-Einhorn" userId="9955d67a-cf47-41d0-ae78-18418939daaf" providerId="ADAL" clId="{AA6BD4A8-6713-52C1-963B-48FE771C0A48}" dt="2026-09-17T01:56:17.354" v="263" actId="1076"/>
          <ac:spMkLst>
            <pc:docMk/>
            <pc:sldMk cId="0" sldId="285"/>
            <ac:spMk id="17" creationId="{00000000-0000-0000-0000-000000000000}"/>
          </ac:spMkLst>
        </pc:spChg>
      </pc:sldChg>
      <pc:sldChg chg="modSp add del mod ord modClrScheme chgLayout">
        <pc:chgData name="Becca AbuRakia-Einhorn" userId="9955d67a-cf47-41d0-ae78-18418939daaf" providerId="ADAL" clId="{AA6BD4A8-6713-52C1-963B-48FE771C0A48}" dt="2026-09-17T03:59:52.184" v="1742" actId="20577"/>
        <pc:sldMkLst>
          <pc:docMk/>
          <pc:sldMk cId="0" sldId="289"/>
        </pc:sldMkLst>
        <pc:spChg chg="mod">
          <ac:chgData name="Becca AbuRakia-Einhorn" userId="9955d67a-cf47-41d0-ae78-18418939daaf" providerId="ADAL" clId="{AA6BD4A8-6713-52C1-963B-48FE771C0A48}" dt="2026-09-17T02:57:23.439" v="1103" actId="27636"/>
          <ac:spMkLst>
            <pc:docMk/>
            <pc:sldMk cId="0" sldId="289"/>
            <ac:spMk id="2" creationId="{00000000-0000-0000-0000-000000000000}"/>
          </ac:spMkLst>
        </pc:spChg>
        <pc:spChg chg="mod">
          <ac:chgData name="Becca AbuRakia-Einhorn" userId="9955d67a-cf47-41d0-ae78-18418939daaf" providerId="ADAL" clId="{AA6BD4A8-6713-52C1-963B-48FE771C0A48}" dt="2026-09-17T03:47:11.854" v="1443" actId="21"/>
          <ac:spMkLst>
            <pc:docMk/>
            <pc:sldMk cId="0" sldId="289"/>
            <ac:spMk id="3" creationId="{00000000-0000-0000-0000-000000000000}"/>
          </ac:spMkLst>
        </pc:spChg>
        <pc:spChg chg="mod">
          <ac:chgData name="Becca AbuRakia-Einhorn" userId="9955d67a-cf47-41d0-ae78-18418939daaf" providerId="ADAL" clId="{AA6BD4A8-6713-52C1-963B-48FE771C0A48}" dt="2026-09-17T02:41:40.655" v="984" actId="14100"/>
          <ac:spMkLst>
            <pc:docMk/>
            <pc:sldMk cId="0" sldId="289"/>
            <ac:spMk id="4" creationId="{00000000-0000-0000-0000-000000000000}"/>
          </ac:spMkLst>
        </pc:spChg>
        <pc:spChg chg="mod">
          <ac:chgData name="Becca AbuRakia-Einhorn" userId="9955d67a-cf47-41d0-ae78-18418939daaf" providerId="ADAL" clId="{AA6BD4A8-6713-52C1-963B-48FE771C0A48}" dt="2026-09-17T02:42:39.369" v="997" actId="207"/>
          <ac:spMkLst>
            <pc:docMk/>
            <pc:sldMk cId="0" sldId="289"/>
            <ac:spMk id="5" creationId="{00000000-0000-0000-0000-000000000000}"/>
          </ac:spMkLst>
        </pc:spChg>
        <pc:spChg chg="mod">
          <ac:chgData name="Becca AbuRakia-Einhorn" userId="9955d67a-cf47-41d0-ae78-18418939daaf" providerId="ADAL" clId="{AA6BD4A8-6713-52C1-963B-48FE771C0A48}" dt="2026-09-17T02:57:23.385" v="1101" actId="26606"/>
          <ac:spMkLst>
            <pc:docMk/>
            <pc:sldMk cId="0" sldId="289"/>
            <ac:spMk id="7" creationId="{00000000-0000-0000-0000-000000000000}"/>
          </ac:spMkLst>
        </pc:spChg>
        <pc:spChg chg="mod">
          <ac:chgData name="Becca AbuRakia-Einhorn" userId="9955d67a-cf47-41d0-ae78-18418939daaf" providerId="ADAL" clId="{AA6BD4A8-6713-52C1-963B-48FE771C0A48}" dt="2026-09-17T03:47:36.780" v="1447" actId="403"/>
          <ac:spMkLst>
            <pc:docMk/>
            <pc:sldMk cId="0" sldId="289"/>
            <ac:spMk id="8" creationId="{00000000-0000-0000-0000-000000000000}"/>
          </ac:spMkLst>
        </pc:spChg>
        <pc:spChg chg="mod">
          <ac:chgData name="Becca AbuRakia-Einhorn" userId="9955d67a-cf47-41d0-ae78-18418939daaf" providerId="ADAL" clId="{AA6BD4A8-6713-52C1-963B-48FE771C0A48}" dt="2026-09-17T02:57:23.385" v="1101" actId="26606"/>
          <ac:spMkLst>
            <pc:docMk/>
            <pc:sldMk cId="0" sldId="289"/>
            <ac:spMk id="9" creationId="{00000000-0000-0000-0000-000000000000}"/>
          </ac:spMkLst>
        </pc:spChg>
        <pc:spChg chg="mod">
          <ac:chgData name="Becca AbuRakia-Einhorn" userId="9955d67a-cf47-41d0-ae78-18418939daaf" providerId="ADAL" clId="{AA6BD4A8-6713-52C1-963B-48FE771C0A48}" dt="2026-09-17T02:57:23.385" v="1101" actId="26606"/>
          <ac:spMkLst>
            <pc:docMk/>
            <pc:sldMk cId="0" sldId="289"/>
            <ac:spMk id="10" creationId="{00000000-0000-0000-0000-000000000000}"/>
          </ac:spMkLst>
        </pc:spChg>
        <pc:spChg chg="mod">
          <ac:chgData name="Becca AbuRakia-Einhorn" userId="9955d67a-cf47-41d0-ae78-18418939daaf" providerId="ADAL" clId="{AA6BD4A8-6713-52C1-963B-48FE771C0A48}" dt="2026-09-17T03:47:36.780" v="1447" actId="403"/>
          <ac:spMkLst>
            <pc:docMk/>
            <pc:sldMk cId="0" sldId="289"/>
            <ac:spMk id="13" creationId="{00000000-0000-0000-0000-000000000000}"/>
          </ac:spMkLst>
        </pc:spChg>
        <pc:spChg chg="mod">
          <ac:chgData name="Becca AbuRakia-Einhorn" userId="9955d67a-cf47-41d0-ae78-18418939daaf" providerId="ADAL" clId="{AA6BD4A8-6713-52C1-963B-48FE771C0A48}" dt="2026-09-17T02:41:40.655" v="984" actId="14100"/>
          <ac:spMkLst>
            <pc:docMk/>
            <pc:sldMk cId="0" sldId="289"/>
            <ac:spMk id="14" creationId="{00000000-0000-0000-0000-000000000000}"/>
          </ac:spMkLst>
        </pc:spChg>
        <pc:spChg chg="mod">
          <ac:chgData name="Becca AbuRakia-Einhorn" userId="9955d67a-cf47-41d0-ae78-18418939daaf" providerId="ADAL" clId="{AA6BD4A8-6713-52C1-963B-48FE771C0A48}" dt="2026-09-17T02:57:23.385" v="1101" actId="26606"/>
          <ac:spMkLst>
            <pc:docMk/>
            <pc:sldMk cId="0" sldId="289"/>
            <ac:spMk id="15" creationId="{00000000-0000-0000-0000-000000000000}"/>
          </ac:spMkLst>
        </pc:spChg>
        <pc:spChg chg="mod">
          <ac:chgData name="Becca AbuRakia-Einhorn" userId="9955d67a-cf47-41d0-ae78-18418939daaf" providerId="ADAL" clId="{AA6BD4A8-6713-52C1-963B-48FE771C0A48}" dt="2026-09-17T02:57:23.385" v="1101" actId="26606"/>
          <ac:spMkLst>
            <pc:docMk/>
            <pc:sldMk cId="0" sldId="289"/>
            <ac:spMk id="17" creationId="{00000000-0000-0000-0000-000000000000}"/>
          </ac:spMkLst>
        </pc:spChg>
        <pc:spChg chg="mod">
          <ac:chgData name="Becca AbuRakia-Einhorn" userId="9955d67a-cf47-41d0-ae78-18418939daaf" providerId="ADAL" clId="{AA6BD4A8-6713-52C1-963B-48FE771C0A48}" dt="2026-09-17T03:59:52.184" v="1742" actId="20577"/>
          <ac:spMkLst>
            <pc:docMk/>
            <pc:sldMk cId="0" sldId="289"/>
            <ac:spMk id="18" creationId="{00000000-0000-0000-0000-000000000000}"/>
          </ac:spMkLst>
        </pc:spChg>
        <pc:spChg chg="mod">
          <ac:chgData name="Becca AbuRakia-Einhorn" userId="9955d67a-cf47-41d0-ae78-18418939daaf" providerId="ADAL" clId="{AA6BD4A8-6713-52C1-963B-48FE771C0A48}" dt="2026-09-17T02:41:56.829" v="987" actId="14100"/>
          <ac:spMkLst>
            <pc:docMk/>
            <pc:sldMk cId="0" sldId="289"/>
            <ac:spMk id="19" creationId="{00000000-0000-0000-0000-000000000000}"/>
          </ac:spMkLst>
        </pc:spChg>
        <pc:spChg chg="mod">
          <ac:chgData name="Becca AbuRakia-Einhorn" userId="9955d67a-cf47-41d0-ae78-18418939daaf" providerId="ADAL" clId="{AA6BD4A8-6713-52C1-963B-48FE771C0A48}" dt="2026-09-17T03:47:23.394" v="1446" actId="14100"/>
          <ac:spMkLst>
            <pc:docMk/>
            <pc:sldMk cId="0" sldId="289"/>
            <ac:spMk id="20" creationId="{00000000-0000-0000-0000-000000000000}"/>
          </ac:spMkLst>
        </pc:spChg>
      </pc:sldChg>
      <pc:sldChg chg="addSp delSp modSp add mod ord modClrScheme chgLayout modNotesTx">
        <pc:chgData name="Becca AbuRakia-Einhorn" userId="9955d67a-cf47-41d0-ae78-18418939daaf" providerId="ADAL" clId="{AA6BD4A8-6713-52C1-963B-48FE771C0A48}" dt="2026-09-17T03:00:27.285" v="1110" actId="692"/>
        <pc:sldMkLst>
          <pc:docMk/>
          <pc:sldMk cId="0" sldId="290"/>
        </pc:sldMkLst>
        <pc:spChg chg="mod">
          <ac:chgData name="Becca AbuRakia-Einhorn" userId="9955d67a-cf47-41d0-ae78-18418939daaf" providerId="ADAL" clId="{AA6BD4A8-6713-52C1-963B-48FE771C0A48}" dt="2026-09-17T02:57:23.430" v="1102" actId="27636"/>
          <ac:spMkLst>
            <pc:docMk/>
            <pc:sldMk cId="0" sldId="290"/>
            <ac:spMk id="2" creationId="{00000000-0000-0000-0000-000000000000}"/>
          </ac:spMkLst>
        </pc:spChg>
        <pc:spChg chg="mod">
          <ac:chgData name="Becca AbuRakia-Einhorn" userId="9955d67a-cf47-41d0-ae78-18418939daaf" providerId="ADAL" clId="{AA6BD4A8-6713-52C1-963B-48FE771C0A48}" dt="2026-09-17T02:32:31.726" v="839" actId="26606"/>
          <ac:spMkLst>
            <pc:docMk/>
            <pc:sldMk cId="0" sldId="290"/>
            <ac:spMk id="5" creationId="{00000000-0000-0000-0000-000000000000}"/>
          </ac:spMkLst>
        </pc:spChg>
        <pc:spChg chg="mod">
          <ac:chgData name="Becca AbuRakia-Einhorn" userId="9955d67a-cf47-41d0-ae78-18418939daaf" providerId="ADAL" clId="{AA6BD4A8-6713-52C1-963B-48FE771C0A48}" dt="2026-09-17T02:32:31.726" v="839" actId="26606"/>
          <ac:spMkLst>
            <pc:docMk/>
            <pc:sldMk cId="0" sldId="290"/>
            <ac:spMk id="6" creationId="{00000000-0000-0000-0000-000000000000}"/>
          </ac:spMkLst>
        </pc:spChg>
        <pc:spChg chg="mod">
          <ac:chgData name="Becca AbuRakia-Einhorn" userId="9955d67a-cf47-41d0-ae78-18418939daaf" providerId="ADAL" clId="{AA6BD4A8-6713-52C1-963B-48FE771C0A48}" dt="2026-09-17T02:31:15.431" v="837" actId="26606"/>
          <ac:spMkLst>
            <pc:docMk/>
            <pc:sldMk cId="0" sldId="290"/>
            <ac:spMk id="9" creationId="{00000000-0000-0000-0000-000000000000}"/>
          </ac:spMkLst>
        </pc:spChg>
        <pc:spChg chg="mod">
          <ac:chgData name="Becca AbuRakia-Einhorn" userId="9955d67a-cf47-41d0-ae78-18418939daaf" providerId="ADAL" clId="{AA6BD4A8-6713-52C1-963B-48FE771C0A48}" dt="2026-09-17T02:32:31.726" v="839" actId="26606"/>
          <ac:spMkLst>
            <pc:docMk/>
            <pc:sldMk cId="0" sldId="290"/>
            <ac:spMk id="10" creationId="{00000000-0000-0000-0000-000000000000}"/>
          </ac:spMkLst>
        </pc:spChg>
        <pc:spChg chg="mod">
          <ac:chgData name="Becca AbuRakia-Einhorn" userId="9955d67a-cf47-41d0-ae78-18418939daaf" providerId="ADAL" clId="{AA6BD4A8-6713-52C1-963B-48FE771C0A48}" dt="2026-09-17T02:31:15.431" v="837" actId="26606"/>
          <ac:spMkLst>
            <pc:docMk/>
            <pc:sldMk cId="0" sldId="290"/>
            <ac:spMk id="13" creationId="{00000000-0000-0000-0000-000000000000}"/>
          </ac:spMkLst>
        </pc:spChg>
        <pc:spChg chg="mod">
          <ac:chgData name="Becca AbuRakia-Einhorn" userId="9955d67a-cf47-41d0-ae78-18418939daaf" providerId="ADAL" clId="{AA6BD4A8-6713-52C1-963B-48FE771C0A48}" dt="2026-09-17T02:32:31.726" v="839" actId="26606"/>
          <ac:spMkLst>
            <pc:docMk/>
            <pc:sldMk cId="0" sldId="290"/>
            <ac:spMk id="17" creationId="{00000000-0000-0000-0000-000000000000}"/>
          </ac:spMkLst>
        </pc:spChg>
        <pc:spChg chg="mod">
          <ac:chgData name="Becca AbuRakia-Einhorn" userId="9955d67a-cf47-41d0-ae78-18418939daaf" providerId="ADAL" clId="{AA6BD4A8-6713-52C1-963B-48FE771C0A48}" dt="2026-09-17T02:31:15.431" v="837" actId="26606"/>
          <ac:spMkLst>
            <pc:docMk/>
            <pc:sldMk cId="0" sldId="290"/>
            <ac:spMk id="18" creationId="{00000000-0000-0000-0000-000000000000}"/>
          </ac:spMkLst>
        </pc:spChg>
        <pc:spChg chg="mod">
          <ac:chgData name="Becca AbuRakia-Einhorn" userId="9955d67a-cf47-41d0-ae78-18418939daaf" providerId="ADAL" clId="{AA6BD4A8-6713-52C1-963B-48FE771C0A48}" dt="2026-09-17T02:32:31.726" v="839" actId="26606"/>
          <ac:spMkLst>
            <pc:docMk/>
            <pc:sldMk cId="0" sldId="290"/>
            <ac:spMk id="21" creationId="{00000000-0000-0000-0000-000000000000}"/>
          </ac:spMkLst>
        </pc:spChg>
        <pc:spChg chg="mod">
          <ac:chgData name="Becca AbuRakia-Einhorn" userId="9955d67a-cf47-41d0-ae78-18418939daaf" providerId="ADAL" clId="{AA6BD4A8-6713-52C1-963B-48FE771C0A48}" dt="2026-09-17T02:32:31.726" v="839" actId="26606"/>
          <ac:spMkLst>
            <pc:docMk/>
            <pc:sldMk cId="0" sldId="290"/>
            <ac:spMk id="22" creationId="{00000000-0000-0000-0000-000000000000}"/>
          </ac:spMkLst>
        </pc:spChg>
        <pc:spChg chg="mod">
          <ac:chgData name="Becca AbuRakia-Einhorn" userId="9955d67a-cf47-41d0-ae78-18418939daaf" providerId="ADAL" clId="{AA6BD4A8-6713-52C1-963B-48FE771C0A48}" dt="2026-09-17T02:31:15.431" v="837" actId="26606"/>
          <ac:spMkLst>
            <pc:docMk/>
            <pc:sldMk cId="0" sldId="290"/>
            <ac:spMk id="23" creationId="{00000000-0000-0000-0000-000000000000}"/>
          </ac:spMkLst>
        </pc:spChg>
        <pc:spChg chg="mod">
          <ac:chgData name="Becca AbuRakia-Einhorn" userId="9955d67a-cf47-41d0-ae78-18418939daaf" providerId="ADAL" clId="{AA6BD4A8-6713-52C1-963B-48FE771C0A48}" dt="2026-09-17T02:32:31.726" v="839" actId="26606"/>
          <ac:spMkLst>
            <pc:docMk/>
            <pc:sldMk cId="0" sldId="290"/>
            <ac:spMk id="25" creationId="{00000000-0000-0000-0000-000000000000}"/>
          </ac:spMkLst>
        </pc:spChg>
        <pc:spChg chg="mod">
          <ac:chgData name="Becca AbuRakia-Einhorn" userId="9955d67a-cf47-41d0-ae78-18418939daaf" providerId="ADAL" clId="{AA6BD4A8-6713-52C1-963B-48FE771C0A48}" dt="2026-09-17T02:32:31.726" v="839" actId="26606"/>
          <ac:spMkLst>
            <pc:docMk/>
            <pc:sldMk cId="0" sldId="290"/>
            <ac:spMk id="26" creationId="{00000000-0000-0000-0000-000000000000}"/>
          </ac:spMkLst>
        </pc:spChg>
        <pc:spChg chg="mod">
          <ac:chgData name="Becca AbuRakia-Einhorn" userId="9955d67a-cf47-41d0-ae78-18418939daaf" providerId="ADAL" clId="{AA6BD4A8-6713-52C1-963B-48FE771C0A48}" dt="2026-09-17T02:32:31.726" v="839" actId="26606"/>
          <ac:spMkLst>
            <pc:docMk/>
            <pc:sldMk cId="0" sldId="290"/>
            <ac:spMk id="27" creationId="{00000000-0000-0000-0000-000000000000}"/>
          </ac:spMkLst>
        </pc:spChg>
        <pc:spChg chg="add del mod">
          <ac:chgData name="Becca AbuRakia-Einhorn" userId="9955d67a-cf47-41d0-ae78-18418939daaf" providerId="ADAL" clId="{AA6BD4A8-6713-52C1-963B-48FE771C0A48}" dt="2026-09-17T03:00:27.285" v="1110" actId="692"/>
          <ac:spMkLst>
            <pc:docMk/>
            <pc:sldMk cId="0" sldId="290"/>
            <ac:spMk id="28" creationId="{00000000-0000-0000-0000-000000000000}"/>
          </ac:spMkLst>
        </pc:spChg>
        <pc:spChg chg="mod">
          <ac:chgData name="Becca AbuRakia-Einhorn" userId="9955d67a-cf47-41d0-ae78-18418939daaf" providerId="ADAL" clId="{AA6BD4A8-6713-52C1-963B-48FE771C0A48}" dt="2026-09-17T02:34:43.846" v="927" actId="403"/>
          <ac:spMkLst>
            <pc:docMk/>
            <pc:sldMk cId="0" sldId="290"/>
            <ac:spMk id="29" creationId="{00000000-0000-0000-0000-000000000000}"/>
          </ac:spMkLst>
        </pc:spChg>
        <pc:spChg chg="mod">
          <ac:chgData name="Becca AbuRakia-Einhorn" userId="9955d67a-cf47-41d0-ae78-18418939daaf" providerId="ADAL" clId="{AA6BD4A8-6713-52C1-963B-48FE771C0A48}" dt="2026-09-17T02:35:02.816" v="930" actId="14100"/>
          <ac:spMkLst>
            <pc:docMk/>
            <pc:sldMk cId="0" sldId="290"/>
            <ac:spMk id="31" creationId="{00000000-0000-0000-0000-000000000000}"/>
          </ac:spMkLst>
        </pc:spChg>
      </pc:sldChg>
      <pc:sldChg chg="modSp add mod ord modClrScheme chgLayout">
        <pc:chgData name="Becca AbuRakia-Einhorn" userId="9955d67a-cf47-41d0-ae78-18418939daaf" providerId="ADAL" clId="{AA6BD4A8-6713-52C1-963B-48FE771C0A48}" dt="2026-09-17T03:58:59.694" v="1732" actId="20577"/>
        <pc:sldMkLst>
          <pc:docMk/>
          <pc:sldMk cId="0" sldId="291"/>
        </pc:sldMkLst>
        <pc:spChg chg="mod">
          <ac:chgData name="Becca AbuRakia-Einhorn" userId="9955d67a-cf47-41d0-ae78-18418939daaf" providerId="ADAL" clId="{AA6BD4A8-6713-52C1-963B-48FE771C0A48}" dt="2026-09-17T02:57:23.385" v="1101" actId="26606"/>
          <ac:spMkLst>
            <pc:docMk/>
            <pc:sldMk cId="0" sldId="291"/>
            <ac:spMk id="2" creationId="{00000000-0000-0000-0000-000000000000}"/>
          </ac:spMkLst>
        </pc:spChg>
        <pc:spChg chg="mod">
          <ac:chgData name="Becca AbuRakia-Einhorn" userId="9955d67a-cf47-41d0-ae78-18418939daaf" providerId="ADAL" clId="{AA6BD4A8-6713-52C1-963B-48FE771C0A48}" dt="2026-09-17T02:57:23.385" v="1101" actId="26606"/>
          <ac:spMkLst>
            <pc:docMk/>
            <pc:sldMk cId="0" sldId="291"/>
            <ac:spMk id="3" creationId="{00000000-0000-0000-0000-000000000000}"/>
          </ac:spMkLst>
        </pc:spChg>
        <pc:spChg chg="mod">
          <ac:chgData name="Becca AbuRakia-Einhorn" userId="9955d67a-cf47-41d0-ae78-18418939daaf" providerId="ADAL" clId="{AA6BD4A8-6713-52C1-963B-48FE771C0A48}" dt="2026-09-17T02:01:20.412" v="491" actId="27636"/>
          <ac:spMkLst>
            <pc:docMk/>
            <pc:sldMk cId="0" sldId="291"/>
            <ac:spMk id="8" creationId="{00000000-0000-0000-0000-000000000000}"/>
          </ac:spMkLst>
        </pc:spChg>
        <pc:spChg chg="mod">
          <ac:chgData name="Becca AbuRakia-Einhorn" userId="9955d67a-cf47-41d0-ae78-18418939daaf" providerId="ADAL" clId="{AA6BD4A8-6713-52C1-963B-48FE771C0A48}" dt="2026-09-17T03:39:15.178" v="1213" actId="20577"/>
          <ac:spMkLst>
            <pc:docMk/>
            <pc:sldMk cId="0" sldId="291"/>
            <ac:spMk id="9" creationId="{00000000-0000-0000-0000-000000000000}"/>
          </ac:spMkLst>
        </pc:spChg>
        <pc:spChg chg="mod">
          <ac:chgData name="Becca AbuRakia-Einhorn" userId="9955d67a-cf47-41d0-ae78-18418939daaf" providerId="ADAL" clId="{AA6BD4A8-6713-52C1-963B-48FE771C0A48}" dt="2026-09-17T02:01:20.414" v="494" actId="27636"/>
          <ac:spMkLst>
            <pc:docMk/>
            <pc:sldMk cId="0" sldId="291"/>
            <ac:spMk id="14" creationId="{00000000-0000-0000-0000-000000000000}"/>
          </ac:spMkLst>
        </pc:spChg>
        <pc:spChg chg="mod">
          <ac:chgData name="Becca AbuRakia-Einhorn" userId="9955d67a-cf47-41d0-ae78-18418939daaf" providerId="ADAL" clId="{AA6BD4A8-6713-52C1-963B-48FE771C0A48}" dt="2026-09-17T02:01:20.415" v="495" actId="27636"/>
          <ac:spMkLst>
            <pc:docMk/>
            <pc:sldMk cId="0" sldId="291"/>
            <ac:spMk id="15" creationId="{00000000-0000-0000-0000-000000000000}"/>
          </ac:spMkLst>
        </pc:spChg>
        <pc:spChg chg="mod">
          <ac:chgData name="Becca AbuRakia-Einhorn" userId="9955d67a-cf47-41d0-ae78-18418939daaf" providerId="ADAL" clId="{AA6BD4A8-6713-52C1-963B-48FE771C0A48}" dt="2026-09-17T02:01:20.411" v="490" actId="27636"/>
          <ac:spMkLst>
            <pc:docMk/>
            <pc:sldMk cId="0" sldId="291"/>
            <ac:spMk id="20" creationId="{00000000-0000-0000-0000-000000000000}"/>
          </ac:spMkLst>
        </pc:spChg>
        <pc:spChg chg="mod">
          <ac:chgData name="Becca AbuRakia-Einhorn" userId="9955d67a-cf47-41d0-ae78-18418939daaf" providerId="ADAL" clId="{AA6BD4A8-6713-52C1-963B-48FE771C0A48}" dt="2026-09-17T03:40:09.286" v="1312" actId="20577"/>
          <ac:spMkLst>
            <pc:docMk/>
            <pc:sldMk cId="0" sldId="291"/>
            <ac:spMk id="25" creationId="{00000000-0000-0000-0000-000000000000}"/>
          </ac:spMkLst>
        </pc:spChg>
        <pc:spChg chg="mod">
          <ac:chgData name="Becca AbuRakia-Einhorn" userId="9955d67a-cf47-41d0-ae78-18418939daaf" providerId="ADAL" clId="{AA6BD4A8-6713-52C1-963B-48FE771C0A48}" dt="2026-09-17T03:41:02.045" v="1359" actId="20577"/>
          <ac:spMkLst>
            <pc:docMk/>
            <pc:sldMk cId="0" sldId="291"/>
            <ac:spMk id="26" creationId="{00000000-0000-0000-0000-000000000000}"/>
          </ac:spMkLst>
        </pc:spChg>
        <pc:spChg chg="mod">
          <ac:chgData name="Becca AbuRakia-Einhorn" userId="9955d67a-cf47-41d0-ae78-18418939daaf" providerId="ADAL" clId="{AA6BD4A8-6713-52C1-963B-48FE771C0A48}" dt="2026-09-17T02:08:16.107" v="590" actId="14100"/>
          <ac:spMkLst>
            <pc:docMk/>
            <pc:sldMk cId="0" sldId="291"/>
            <ac:spMk id="27" creationId="{00000000-0000-0000-0000-000000000000}"/>
          </ac:spMkLst>
        </pc:spChg>
        <pc:spChg chg="mod">
          <ac:chgData name="Becca AbuRakia-Einhorn" userId="9955d67a-cf47-41d0-ae78-18418939daaf" providerId="ADAL" clId="{AA6BD4A8-6713-52C1-963B-48FE771C0A48}" dt="2026-09-17T03:58:59.694" v="1732" actId="20577"/>
          <ac:spMkLst>
            <pc:docMk/>
            <pc:sldMk cId="0" sldId="291"/>
            <ac:spMk id="28" creationId="{00000000-0000-0000-0000-000000000000}"/>
          </ac:spMkLst>
        </pc:spChg>
      </pc:sldChg>
      <pc:sldMasterChg chg="addSldLayout delSldLayout modSldLayout">
        <pc:chgData name="Becca AbuRakia-Einhorn" userId="9955d67a-cf47-41d0-ae78-18418939daaf" providerId="ADAL" clId="{AA6BD4A8-6713-52C1-963B-48FE771C0A48}" dt="2026-09-17T02:57:23.385" v="1101" actId="26606"/>
        <pc:sldMasterMkLst>
          <pc:docMk/>
          <pc:sldMasterMk cId="3896073467" sldId="2147483662"/>
        </pc:sldMasterMkLst>
        <pc:sldLayoutChg chg="add">
          <pc:chgData name="Becca AbuRakia-Einhorn" userId="9955d67a-cf47-41d0-ae78-18418939daaf" providerId="ADAL" clId="{AA6BD4A8-6713-52C1-963B-48FE771C0A48}" dt="2026-09-17T02:57:23.385" v="1101" actId="26606"/>
          <pc:sldLayoutMkLst>
            <pc:docMk/>
            <pc:sldMasterMk cId="3896073467" sldId="2147483662"/>
            <pc:sldLayoutMk cId="3220238895" sldId="2147483665"/>
          </pc:sldLayoutMkLst>
        </pc:sldLayoutChg>
        <pc:sldLayoutChg chg="add">
          <pc:chgData name="Becca AbuRakia-Einhorn" userId="9955d67a-cf47-41d0-ae78-18418939daaf" providerId="ADAL" clId="{AA6BD4A8-6713-52C1-963B-48FE771C0A48}" dt="2026-09-17T02:57:23.385" v="1101" actId="26606"/>
          <pc:sldLayoutMkLst>
            <pc:docMk/>
            <pc:sldMasterMk cId="3896073467" sldId="2147483662"/>
            <pc:sldLayoutMk cId="282955920" sldId="2147483666"/>
          </pc:sldLayoutMkLst>
        </pc:sldLayoutChg>
      </pc:sldMaster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4DF3F08-F5A1-45F2-AC8B-FE93C9794B98}" type="datetimeFigureOut">
              <a:rPr lang="en-US" smtClean="0"/>
              <a:t>10/16/2026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5BF3DC5-17A9-414E-8C34-045E241E3EAD}" type="slidenum">
              <a:rPr lang="en-US" smtClean="0"/>
              <a:t>‹#›</a:t>
            </a:fld>
            <a:endParaRPr lang="en-US"/>
          </a:p>
        </p:txBody>
      </p:sp>
    </p:spTree>
    <p:extLst>
      <p:ext uri="{BB962C8B-B14F-4D97-AF65-F5344CB8AC3E}">
        <p14:creationId xmlns:p14="http://schemas.microsoft.com/office/powerpoint/2010/main" val="374489121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3" Type="http://schemas.openxmlformats.org/officeDocument/2006/relationships/hyperlink" Target="mailto:cls@americancouncils.org" TargetMode="External"/><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45BF3DC5-17A9-414E-8C34-045E241E3EAD}" type="slidenum">
              <a:rPr lang="en-US" smtClean="0"/>
              <a:t>1</a:t>
            </a:fld>
            <a:endParaRPr lang="en-US"/>
          </a:p>
        </p:txBody>
      </p:sp>
    </p:spTree>
    <p:extLst>
      <p:ext uri="{BB962C8B-B14F-4D97-AF65-F5344CB8AC3E}">
        <p14:creationId xmlns:p14="http://schemas.microsoft.com/office/powerpoint/2010/main" val="121546495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U.S. leadership abroad—in business, global affairs, and security—rests on Americans who can navigate other languages and cultures with expertise and fluency.  The Critical Language Scholarship (CLS) Program delivers intensive summer language instruction to high-achieving undergraduate and graduate students, selected through a competitive, merit-based process. Offered overseas or virtually, the program condenses a full academic year of language study into eight weeks of rigorous instruction and cultural immersion. Since 2006, the CLS Program has equipped more than 10,000 U.S. participants with the linguistic skills, regional knowledge, and global networks to advance U.S. interests worldwide.</a:t>
            </a:r>
          </a:p>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8AB2A12-A3DE-FC07-BE7F-7590C64E327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22CCF71-5C39-2150-7007-7D39866AF99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DA264B0-BB17-0233-9DF5-4F4E7254F935}"/>
              </a:ext>
            </a:extLst>
          </p:cNvPr>
          <p:cNvSpPr>
            <a:spLocks noGrp="1"/>
          </p:cNvSpPr>
          <p:nvPr>
            <p:ph type="body" idx="1"/>
          </p:nvPr>
        </p:nvSpPr>
        <p:spPr/>
        <p:txBody>
          <a:bodyPr/>
          <a:lstStyle/>
          <a:p>
            <a:r>
              <a:rPr lang="en-US" sz="1200" kern="1200" dirty="0">
                <a:solidFill>
                  <a:schemeClr val="tx1"/>
                </a:solidFill>
                <a:effectLst/>
                <a:latin typeface="+mn-lt"/>
                <a:ea typeface="+mn-ea"/>
                <a:cs typeface="+mn-cs"/>
              </a:rPr>
              <a:t>This year, the CLS Program will offer instruction in nine different languages. Each language will be offered at four different levels: beginning, advanced beginning, intermediate, and advanced.</a:t>
            </a:r>
          </a:p>
          <a:p>
            <a:r>
              <a:rPr lang="en-US" sz="1200" kern="1200" dirty="0">
                <a:solidFill>
                  <a:schemeClr val="tx1"/>
                </a:solidFill>
                <a:effectLst/>
                <a:latin typeface="+mn-lt"/>
                <a:ea typeface="+mn-ea"/>
                <a:cs typeface="+mn-cs"/>
              </a:rPr>
              <a:t>Five of our languages – Arabic, Chinese, Japanese, Korean, and Russian – will be offered virtually at the beginning level. </a:t>
            </a:r>
          </a:p>
          <a:p>
            <a:r>
              <a:rPr lang="en-US" sz="1200" kern="1200" dirty="0">
                <a:solidFill>
                  <a:schemeClr val="tx1"/>
                </a:solidFill>
                <a:effectLst/>
                <a:latin typeface="+mn-lt"/>
                <a:ea typeface="+mn-ea"/>
                <a:cs typeface="+mn-cs"/>
              </a:rPr>
              <a:t>Four of our languages – Hindi, Persian, Portuguese, and Swahili – will be offered overseas at the beginning level.</a:t>
            </a:r>
          </a:p>
          <a:p>
            <a:r>
              <a:rPr lang="en-US" sz="1200" b="0" i="0" kern="1200" dirty="0">
                <a:solidFill>
                  <a:schemeClr val="tx1"/>
                </a:solidFill>
                <a:effectLst/>
                <a:latin typeface="+mn-lt"/>
                <a:ea typeface="+mn-ea"/>
                <a:cs typeface="+mn-cs"/>
              </a:rPr>
              <a:t>While beginning-level options vary by format, every language is available overseas at the advanced beginning level and above.</a:t>
            </a:r>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For CLS, advanced beginning typically means at least one academic year – or two semesters – of prior study. </a:t>
            </a:r>
          </a:p>
          <a:p>
            <a:endParaRPr lang="en-US" dirty="0"/>
          </a:p>
        </p:txBody>
      </p:sp>
      <p:sp>
        <p:nvSpPr>
          <p:cNvPr id="4" name="Slide Number Placeholder 3">
            <a:extLst>
              <a:ext uri="{FF2B5EF4-FFF2-40B4-BE49-F238E27FC236}">
                <a16:creationId xmlns:a16="http://schemas.microsoft.com/office/drawing/2014/main" id="{3C0990AA-FA50-F35C-6E75-5081E0122BA0}"/>
              </a:ext>
            </a:extLst>
          </p:cNvPr>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69405545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To be eligible for the CLS Program, students must be U.S. citizens or nationals enrolled in a degree-granting program at a U.S.-based institution when they apply. They must be at least 18 years old by May 15, 2027, and have completed one full year of college-level study before the program begins.</a:t>
            </a:r>
          </a:p>
          <a:p>
            <a:r>
              <a:rPr lang="en-US" sz="1200" kern="1200" dirty="0">
                <a:solidFill>
                  <a:schemeClr val="tx1"/>
                </a:solidFill>
                <a:effectLst/>
                <a:latin typeface="+mn-lt"/>
                <a:ea typeface="+mn-ea"/>
                <a:cs typeface="+mn-cs"/>
              </a:rPr>
              <a:t>Both undergraduate and graduate students may apply, including graduating seniors and students in one-year master's programs. However, only undergraduate students are eligible to apply for virtual language institutes. If you have questions about your specific situation, please reach out to </a:t>
            </a:r>
            <a:r>
              <a:rPr lang="en-US" sz="1200" u="sng" kern="1200" dirty="0">
                <a:solidFill>
                  <a:schemeClr val="tx1"/>
                </a:solidFill>
                <a:effectLst/>
                <a:latin typeface="+mn-lt"/>
                <a:ea typeface="+mn-ea"/>
                <a:cs typeface="+mn-cs"/>
                <a:hlinkClick r:id="rId3"/>
              </a:rPr>
              <a:t>cls@americancouncils.org</a:t>
            </a:r>
            <a:r>
              <a:rPr lang="en-US" sz="1200" kern="1200" dirty="0">
                <a:solidFill>
                  <a:schemeClr val="tx1"/>
                </a:solidFill>
                <a:effectLst/>
                <a:latin typeface="+mn-lt"/>
                <a:ea typeface="+mn-ea"/>
                <a:cs typeface="+mn-cs"/>
              </a:rPr>
              <a:t>. </a:t>
            </a:r>
          </a:p>
          <a:p>
            <a:endParaRPr lang="en-US" dirty="0"/>
          </a:p>
          <a:p>
            <a:r>
              <a:rPr lang="en-US" sz="1200" kern="1200" dirty="0">
                <a:solidFill>
                  <a:schemeClr val="tx1"/>
                </a:solidFill>
                <a:effectLst/>
                <a:latin typeface="+mn-lt"/>
                <a:ea typeface="+mn-ea"/>
                <a:cs typeface="+mn-cs"/>
              </a:rPr>
              <a:t>The CLS Program welcomes students from all majors and academic disciplines. Students at all levels of language learning can prepare a competitive application, although some language levels require prior study. That prior experience does not have to come only from college coursework. Applicants may also draw on self-study, tutoring, high school classes, heritage language experience, or other learning experiences and explain their background in the application.</a:t>
            </a:r>
          </a:p>
          <a:p>
            <a:r>
              <a:rPr lang="en-US" sz="1200" kern="1200" dirty="0">
                <a:solidFill>
                  <a:schemeClr val="tx1"/>
                </a:solidFill>
                <a:effectLst/>
                <a:latin typeface="+mn-lt"/>
                <a:ea typeface="+mn-ea"/>
                <a:cs typeface="+mn-cs"/>
              </a:rPr>
              <a:t>Students applying to a level with prerequisites must meet those requirements by the start of the program in June. If you're unsure whether your experience meets a language requirement or which level is the best fit, please reach out to </a:t>
            </a:r>
            <a:r>
              <a:rPr lang="en-US" sz="1200" u="sng" kern="1200" dirty="0">
                <a:solidFill>
                  <a:schemeClr val="tx1"/>
                </a:solidFill>
                <a:effectLst/>
                <a:latin typeface="+mn-lt"/>
                <a:ea typeface="+mn-ea"/>
                <a:cs typeface="+mn-cs"/>
                <a:hlinkClick r:id="rId3"/>
              </a:rPr>
              <a:t>cls@americancouncils.org</a:t>
            </a:r>
            <a:r>
              <a:rPr lang="en-US" sz="1200" kern="1200" dirty="0">
                <a:solidFill>
                  <a:schemeClr val="tx1"/>
                </a:solidFill>
                <a:effectLst/>
                <a:latin typeface="+mn-lt"/>
                <a:ea typeface="+mn-ea"/>
                <a:cs typeface="+mn-cs"/>
              </a:rPr>
              <a:t>.</a:t>
            </a:r>
          </a:p>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The 2027 CLS Program will take place over eight weeks between June and August. Across overseas and virtual institutes, participants complete intensive language instruction and structured cultural activities. At overseas institutes, faculty and staff at host institutions also facilitate in-person programming that helps participants build language skills and connect with their cohort.</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Because the CLS Program is intensive, participants should be prepared to make the program their primary commitment during the summer. Overseas participants should plan to set aside outside obligations such as independent travel, research, or internships. Virtual participants should expect live, daily weekday classes and regular homework. Other commitments may be possible, but participants should understand that the CLS Program requires significant time, focus, and preparation.</a:t>
            </a:r>
          </a:p>
          <a:p>
            <a:endParaRPr lang="en-US" dirty="0"/>
          </a:p>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Beyond structured language classes, students also participate in cultural activities designed to deepen their understanding of the communities who speak their target language. These activities may include experiences such as tea ceremonies, calligraphy lessons, guest speakers from the local community, virtual cultural programming, and visits to historic sites. </a:t>
            </a:r>
          </a:p>
          <a:p>
            <a:br>
              <a:rPr lang="en-US" sz="1200" kern="1200" dirty="0">
                <a:solidFill>
                  <a:schemeClr val="tx1"/>
                </a:solidFill>
                <a:effectLst/>
                <a:latin typeface="+mn-lt"/>
                <a:ea typeface="+mn-ea"/>
                <a:cs typeface="+mn-cs"/>
              </a:rPr>
            </a:br>
            <a:r>
              <a:rPr lang="en-US" sz="1200" kern="1200" dirty="0">
                <a:solidFill>
                  <a:schemeClr val="tx1"/>
                </a:solidFill>
                <a:effectLst/>
                <a:latin typeface="+mn-lt"/>
                <a:ea typeface="+mn-ea"/>
                <a:cs typeface="+mn-cs"/>
              </a:rPr>
              <a:t>In addition to language classes, participants are assigned language partners from their host communities to help them practice everyday conversation skills. Language partners offer more than an additional opportunity to use the language; they can also serve as a bridge to the host community. Through these relationships, students engage more deeply with the people and cultures connected to their target language and gain perspectives that extend beyond the formal curriculum.</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The CLS Program emphasizes the importance of fostering meaningful engagement with the people and cultures connected to the language being studied. Whether through interactions with language partners, cultural programming, conversations with community members, or daily life in the host community, participants build relationships that support both language learning and cultural understanding. For participants in overseas institutes, this also includes living with host families or alongside local students to further support immersion.</a:t>
            </a:r>
          </a:p>
          <a:p>
            <a:br>
              <a:rPr lang="en-US" sz="1200" kern="1200" dirty="0">
                <a:solidFill>
                  <a:schemeClr val="tx1"/>
                </a:solidFill>
                <a:effectLst/>
                <a:latin typeface="+mn-lt"/>
                <a:ea typeface="+mn-ea"/>
                <a:cs typeface="+mn-cs"/>
              </a:rPr>
            </a:br>
            <a:r>
              <a:rPr lang="en-US" sz="1200" kern="1200" dirty="0">
                <a:solidFill>
                  <a:schemeClr val="tx1"/>
                </a:solidFill>
                <a:effectLst/>
                <a:latin typeface="+mn-lt"/>
                <a:ea typeface="+mn-ea"/>
                <a:cs typeface="+mn-cs"/>
              </a:rPr>
              <a:t>These experiences are also an important part of citizen diplomacy. Throughout the program, CLS participants represent the United States in their everyday interactions with language partners, teachers, classmates, host families where applicable, and others in the community to their language of study. After the program, they apply what they have learned, seen, and heard through those relationships, and can share more nuanced perspectives about the people and cultures they encountered through the CLS Program.</a:t>
            </a:r>
          </a:p>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The CLS Program is funded by the U.S. Department of State. Costs covered for the program include language instruction, textbooks and class materials, and cultural enrichment experiences.</a:t>
            </a:r>
          </a:p>
          <a:p>
            <a:br>
              <a:rPr lang="en-US" sz="1200" kern="1200" dirty="0">
                <a:solidFill>
                  <a:schemeClr val="tx1"/>
                </a:solidFill>
                <a:effectLst/>
                <a:latin typeface="+mn-lt"/>
                <a:ea typeface="+mn-ea"/>
                <a:cs typeface="+mn-cs"/>
              </a:rPr>
            </a:br>
            <a:r>
              <a:rPr lang="en-US" sz="1200" kern="1200" dirty="0">
                <a:solidFill>
                  <a:schemeClr val="tx1"/>
                </a:solidFill>
                <a:effectLst/>
                <a:latin typeface="+mn-lt"/>
                <a:ea typeface="+mn-ea"/>
                <a:cs typeface="+mn-cs"/>
              </a:rPr>
              <a:t>Participants in the overseas institutes also receive round-trip international airfare in addition to any applicable visa fees, housing and meals, and the cost of program-sponsored cultural programming and group trips in the host country. </a:t>
            </a:r>
          </a:p>
          <a:p>
            <a:r>
              <a:rPr lang="en-US" sz="1200" kern="1200" dirty="0">
                <a:solidFill>
                  <a:schemeClr val="tx1"/>
                </a:solidFill>
                <a:effectLst/>
                <a:latin typeface="+mn-lt"/>
                <a:ea typeface="+mn-ea"/>
                <a:cs typeface="+mn-cs"/>
              </a:rPr>
              <a:t>Participants in virtual institutes receive a stipend to be used for supplemental equipment and connectivity costs, such as a web camera or microphone.</a:t>
            </a:r>
          </a:p>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64CD538-7081-1EB1-FA1D-CE22BB51783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6FD1E3B-201D-9A7E-4C36-8543E832BAF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1749E2B-3B22-3819-820B-52C8108CA6B6}"/>
              </a:ext>
            </a:extLst>
          </p:cNvPr>
          <p:cNvSpPr>
            <a:spLocks noGrp="1"/>
          </p:cNvSpPr>
          <p:nvPr>
            <p:ph type="body" idx="1"/>
          </p:nvPr>
        </p:nvSpPr>
        <p:spPr/>
        <p:txBody>
          <a:bodyPr/>
          <a:lstStyle/>
          <a:p>
            <a:r>
              <a:rPr lang="en-US" sz="1200" kern="1200" dirty="0">
                <a:solidFill>
                  <a:schemeClr val="tx1"/>
                </a:solidFill>
                <a:effectLst/>
                <a:latin typeface="+mn-lt"/>
                <a:ea typeface="+mn-ea"/>
                <a:cs typeface="+mn-cs"/>
              </a:rPr>
              <a:t>CLS Program participants make significant gains in their language abilities as a result of participating. </a:t>
            </a:r>
          </a:p>
          <a:p>
            <a:r>
              <a:rPr lang="en-US" sz="1200" kern="1200" dirty="0">
                <a:solidFill>
                  <a:schemeClr val="tx1"/>
                </a:solidFill>
                <a:effectLst/>
                <a:latin typeface="+mn-lt"/>
                <a:ea typeface="+mn-ea"/>
                <a:cs typeface="+mn-cs"/>
              </a:rPr>
              <a:t>In eight weeks, participants complete the equivalent of one year of college-level language study and make significant, documented language gains.</a:t>
            </a:r>
          </a:p>
          <a:p>
            <a:r>
              <a:rPr lang="en-US" sz="1200" kern="1200" dirty="0">
                <a:solidFill>
                  <a:schemeClr val="tx1"/>
                </a:solidFill>
                <a:effectLst/>
                <a:latin typeface="+mn-lt"/>
                <a:ea typeface="+mn-ea"/>
                <a:cs typeface="+mn-cs"/>
              </a:rPr>
              <a:t>At the end of the program, participants receive an official ACTFL Oral Proficiency Interview score, and for those who opt in, academic credit is issued through Bryn Mawr College.</a:t>
            </a:r>
          </a:p>
          <a:p>
            <a:endParaRPr lang="en-US" dirty="0"/>
          </a:p>
        </p:txBody>
      </p:sp>
      <p:sp>
        <p:nvSpPr>
          <p:cNvPr id="4" name="Slide Number Placeholder 3">
            <a:extLst>
              <a:ext uri="{FF2B5EF4-FFF2-40B4-BE49-F238E27FC236}">
                <a16:creationId xmlns:a16="http://schemas.microsoft.com/office/drawing/2014/main" id="{85390875-5F08-4FD1-1E32-E15002008065}"/>
              </a:ext>
            </a:extLst>
          </p:cNvPr>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200" b="0" i="0" u="none" strike="noStrike" kern="1200" cap="none" spc="0" normalizeH="0" baseline="0" noProof="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77405315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The program's value doesn't end when participants come home — it shows up in their careers.</a:t>
            </a:r>
          </a:p>
          <a:p>
            <a:r>
              <a:rPr lang="en-US" sz="1200" kern="1200" dirty="0">
                <a:solidFill>
                  <a:schemeClr val="tx1"/>
                </a:solidFill>
                <a:effectLst/>
                <a:latin typeface="+mn-lt"/>
                <a:ea typeface="+mn-ea"/>
                <a:cs typeface="+mn-cs"/>
              </a:rPr>
              <a:t>In the 2025 Long-term Impact Survey, 96% of CLS alumni reported stronger language proficiency and cross-cultural communication skills — near-universal agreement that the experience delivered on its core promise.</a:t>
            </a:r>
          </a:p>
          <a:p>
            <a:r>
              <a:rPr lang="en-US" sz="1200" kern="1200" dirty="0">
                <a:solidFill>
                  <a:schemeClr val="tx1"/>
                </a:solidFill>
                <a:effectLst/>
                <a:latin typeface="+mn-lt"/>
                <a:ea typeface="+mn-ea"/>
                <a:cs typeface="+mn-cs"/>
              </a:rPr>
              <a:t>Two-thirds report it improved their workforce readiness and career development, and 66% say they actively apply regional knowledge in their jobs today.</a:t>
            </a:r>
          </a:p>
          <a:p>
            <a:r>
              <a:rPr lang="en-US" sz="1200" kern="1200" dirty="0">
                <a:solidFill>
                  <a:schemeClr val="tx1"/>
                </a:solidFill>
                <a:effectLst/>
                <a:latin typeface="+mn-lt"/>
                <a:ea typeface="+mn-ea"/>
                <a:cs typeface="+mn-cs"/>
              </a:rPr>
              <a:t>Perhaps the most telling number is the last one: 55% use their CLS language in their current position. More than half of alumni are putting a critical language to work — which is exactly the return this investment is designed to produce. But those outcomes aren't just the product of one summer of instruction — they're sustained by what participants gain alongside the language: a cohort, a network, and a credential that keeps opening doors.</a:t>
            </a:r>
          </a:p>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200" b="0" i="0" u="none" strike="noStrike" kern="1200" cap="none" spc="0" normalizeH="0" baseline="0" noProof="0">
                <a:ln>
                  <a:noFill/>
                </a:ln>
                <a:solidFill>
                  <a:prstClr val="black"/>
                </a:solidFill>
                <a:effectLst/>
                <a:uLnTx/>
                <a:uFillTx/>
                <a:latin typeface="Aptos"/>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en-US" sz="1200" b="0" i="0" u="none" strike="noStrike" kern="1200" cap="none" spc="0" normalizeH="0" baseline="0" noProof="0">
              <a:ln>
                <a:noFill/>
              </a:ln>
              <a:solidFill>
                <a:prstClr val="black"/>
              </a:solidFill>
              <a:effectLst/>
              <a:uLnTx/>
              <a:uFillTx/>
              <a:latin typeface="Aptos"/>
              <a:ea typeface="+mn-ea"/>
              <a:cs typeface="+mn-cs"/>
            </a:endParaRPr>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That's what this next slide is really about — the career and alumni benefits that turn a summer program into a long-term professional asset.</a:t>
            </a:r>
          </a:p>
          <a:p>
            <a:r>
              <a:rPr lang="en-US" sz="1200" kern="1200" dirty="0">
                <a:solidFill>
                  <a:schemeClr val="tx1"/>
                </a:solidFill>
                <a:effectLst/>
                <a:latin typeface="+mn-lt"/>
                <a:ea typeface="+mn-ea"/>
                <a:cs typeface="+mn-cs"/>
              </a:rPr>
              <a:t>Participants become part of a nationwide cohort of students and emerging professionals who share an interest in language learning and international engagement.</a:t>
            </a:r>
          </a:p>
          <a:p>
            <a:r>
              <a:rPr lang="en-US" sz="1200" kern="1200" dirty="0">
                <a:solidFill>
                  <a:schemeClr val="tx1"/>
                </a:solidFill>
                <a:effectLst/>
                <a:latin typeface="+mn-lt"/>
                <a:ea typeface="+mn-ea"/>
                <a:cs typeface="+mn-cs"/>
              </a:rPr>
              <a:t>After the program, alumni join a broader network of CLS and U.S. Department of State exchange alumni — which provides access to professional development opportunities, alumni programming, and other resources available exclusively to participants in State Department exchange programs.</a:t>
            </a:r>
          </a:p>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200" b="0" i="0" u="none" strike="noStrike" kern="1200" cap="none" spc="0" normalizeH="0" baseline="0" noProof="0">
                <a:ln>
                  <a:noFill/>
                </a:ln>
                <a:solidFill>
                  <a:prstClr val="black"/>
                </a:solidFill>
                <a:effectLst/>
                <a:uLnTx/>
                <a:uFillTx/>
                <a:latin typeface="Aptos"/>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en-US" sz="1200" b="0" i="0" u="none" strike="noStrike" kern="1200" cap="none" spc="0" normalizeH="0" baseline="0" noProof="0">
              <a:ln>
                <a:noFill/>
              </a:ln>
              <a:solidFill>
                <a:prstClr val="black"/>
              </a:solidFill>
              <a:effectLst/>
              <a:uLnTx/>
              <a:uFillTx/>
              <a:latin typeface="Aptos"/>
              <a:ea typeface="+mn-ea"/>
              <a:cs typeface="+mn-cs"/>
            </a:endParaRPr>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Applicants for the 2027 CLS Program are selected based on:</a:t>
            </a:r>
          </a:p>
          <a:p>
            <a:pPr lvl="0"/>
            <a:r>
              <a:rPr lang="en-US" sz="1200" kern="1200" dirty="0">
                <a:solidFill>
                  <a:schemeClr val="tx1"/>
                </a:solidFill>
                <a:effectLst/>
                <a:latin typeface="+mn-lt"/>
                <a:ea typeface="+mn-ea"/>
                <a:cs typeface="+mn-cs"/>
              </a:rPr>
              <a:t>Commitment to language learning;</a:t>
            </a:r>
          </a:p>
          <a:p>
            <a:pPr lvl="0"/>
            <a:r>
              <a:rPr lang="en-US" sz="1200" kern="1200" dirty="0">
                <a:solidFill>
                  <a:schemeClr val="tx1"/>
                </a:solidFill>
                <a:effectLst/>
                <a:latin typeface="+mn-lt"/>
                <a:ea typeface="+mn-ea"/>
                <a:cs typeface="+mn-cs"/>
              </a:rPr>
              <a:t>Preparation for and alignment with program expectations;</a:t>
            </a:r>
          </a:p>
          <a:p>
            <a:pPr lvl="0"/>
            <a:r>
              <a:rPr lang="en-US" sz="1200" kern="1200" dirty="0">
                <a:solidFill>
                  <a:schemeClr val="tx1"/>
                </a:solidFill>
                <a:effectLst/>
                <a:latin typeface="+mn-lt"/>
                <a:ea typeface="+mn-ea"/>
                <a:cs typeface="+mn-cs"/>
              </a:rPr>
              <a:t>Connection between language and academic and professional goals;</a:t>
            </a:r>
          </a:p>
          <a:p>
            <a:pPr lvl="0"/>
            <a:r>
              <a:rPr lang="en-US" sz="1200" kern="1200" dirty="0">
                <a:solidFill>
                  <a:schemeClr val="tx1"/>
                </a:solidFill>
                <a:effectLst/>
                <a:latin typeface="+mn-lt"/>
                <a:ea typeface="+mn-ea"/>
                <a:cs typeface="+mn-cs"/>
              </a:rPr>
              <a:t>Contribution to citizen diplomacy; and</a:t>
            </a:r>
          </a:p>
          <a:p>
            <a:pPr lvl="0"/>
            <a:r>
              <a:rPr lang="en-US" sz="1200" kern="1200" dirty="0">
                <a:solidFill>
                  <a:schemeClr val="tx1"/>
                </a:solidFill>
                <a:effectLst/>
                <a:latin typeface="+mn-lt"/>
                <a:ea typeface="+mn-ea"/>
                <a:cs typeface="+mn-cs"/>
              </a:rPr>
              <a:t>Contribution to national impact.</a:t>
            </a:r>
            <a:br>
              <a:rPr lang="en-US" sz="1200" kern="1200" dirty="0">
                <a:solidFill>
                  <a:schemeClr val="tx1"/>
                </a:solidFill>
                <a:effectLst/>
                <a:latin typeface="+mn-lt"/>
                <a:ea typeface="+mn-ea"/>
                <a:cs typeface="+mn-cs"/>
              </a:rPr>
            </a:br>
            <a:br>
              <a:rPr lang="en-US" sz="1200" kern="1200" dirty="0">
                <a:solidFill>
                  <a:schemeClr val="tx1"/>
                </a:solidFill>
                <a:effectLst/>
                <a:latin typeface="+mn-lt"/>
                <a:ea typeface="+mn-ea"/>
                <a:cs typeface="+mn-cs"/>
              </a:rPr>
            </a:br>
            <a:r>
              <a:rPr lang="en-US" sz="1200" kern="1200" dirty="0">
                <a:solidFill>
                  <a:schemeClr val="tx1"/>
                </a:solidFill>
                <a:effectLst/>
                <a:latin typeface="+mn-lt"/>
                <a:ea typeface="+mn-ea"/>
                <a:cs typeface="+mn-cs"/>
              </a:rPr>
              <a:t>Applicants are not expected to have prior study abroad or international experience.</a:t>
            </a:r>
            <a:br>
              <a:rPr lang="en-US" sz="1200" kern="1200" dirty="0">
                <a:solidFill>
                  <a:schemeClr val="tx1"/>
                </a:solidFill>
                <a:effectLst/>
                <a:latin typeface="+mn-lt"/>
                <a:ea typeface="+mn-ea"/>
                <a:cs typeface="+mn-cs"/>
              </a:rPr>
            </a:br>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All other factors being equal, the CLS Program awards preference to veterans of the U.S. Armed Forces, in recognition of their service. </a:t>
            </a:r>
          </a:p>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The application for the 2027 CLS Program includes three short-answer essays. There is no letter of recommendation requirement and no personal statement this year. The essays are designed to help reviewers understand an applicant’s interest in language learning, their readiness for an intensive program, and how they plan to use the experience in the future. </a:t>
            </a:r>
          </a:p>
          <a:p>
            <a:r>
              <a:rPr lang="en-US" sz="1200" kern="1200" dirty="0">
                <a:solidFill>
                  <a:schemeClr val="tx1"/>
                </a:solidFill>
                <a:effectLst/>
                <a:latin typeface="+mn-lt"/>
                <a:ea typeface="+mn-ea"/>
                <a:cs typeface="+mn-cs"/>
              </a:rPr>
              <a:t>The first essay focuses on commitment to language learning. Applicants will be asked to discuss their interest in their target language and culture, reflect on their language-learning experience to date and how they will adapt to an intensive language program, explain how CLS fits into their goals, and describe how they plan to continue studying the language after the program.</a:t>
            </a:r>
          </a:p>
          <a:p>
            <a:r>
              <a:rPr lang="en-US" sz="1200" kern="1200" dirty="0">
                <a:solidFill>
                  <a:schemeClr val="tx1"/>
                </a:solidFill>
                <a:effectLst/>
                <a:latin typeface="+mn-lt"/>
                <a:ea typeface="+mn-ea"/>
                <a:cs typeface="+mn-cs"/>
              </a:rPr>
              <a:t>The second essay focuses on citizen diplomacy. Applicants will be asked to reflect on how they will adapt to a new cultural environment, what experiences have prepared them to represent the United States as a citizen diplomat, and how they plan to engage with the people and communities connected to their target language.</a:t>
            </a:r>
          </a:p>
          <a:p>
            <a:r>
              <a:rPr lang="en-US" sz="1200" kern="1200" dirty="0">
                <a:solidFill>
                  <a:schemeClr val="tx1"/>
                </a:solidFill>
                <a:effectLst/>
                <a:latin typeface="+mn-lt"/>
                <a:ea typeface="+mn-ea"/>
                <a:cs typeface="+mn-cs"/>
              </a:rPr>
              <a:t>The third and final essay focuses on goals and national impact. Applicants will be asked to describe their academic and professional goals, explain how their target language supports those goals, and discuss how they plan to apply the skills and experiences gained through CLS in ways that benefit their communities, fields of study, and the United States.</a:t>
            </a:r>
          </a:p>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200" b="0" i="0" u="none" strike="noStrike" kern="1200" cap="none" spc="0" normalizeH="0" baseline="0" noProof="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The application for the 2027 CLS Program is now open and will close on Tuesday, November 17 at 8 PM ET or 5 PM PT. We strongly encourage you to reach out to us early in the process so we can help guide you as you work on your application.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Notifications of semifinalist status will be sent by email in </a:t>
            </a:r>
            <a:r>
              <a:rPr lang="en-US" sz="1200" b="1" kern="1200" dirty="0">
                <a:solidFill>
                  <a:schemeClr val="tx1"/>
                </a:solidFill>
                <a:effectLst/>
                <a:latin typeface="+mn-lt"/>
                <a:ea typeface="+mn-ea"/>
                <a:cs typeface="+mn-cs"/>
              </a:rPr>
              <a:t>late January 2027</a:t>
            </a:r>
            <a:r>
              <a:rPr lang="en-US" sz="1200" kern="1200" dirty="0">
                <a:solidFill>
                  <a:schemeClr val="tx1"/>
                </a:solidFill>
                <a:effectLst/>
                <a:latin typeface="+mn-lt"/>
                <a:ea typeface="+mn-ea"/>
                <a:cs typeface="+mn-cs"/>
              </a:rPr>
              <a:t>.</a:t>
            </a:r>
          </a:p>
          <a:p>
            <a:r>
              <a:rPr lang="en-US" sz="1200" b="1" kern="1200" dirty="0">
                <a:solidFill>
                  <a:schemeClr val="tx1"/>
                </a:solidFill>
                <a:effectLst/>
                <a:latin typeface="+mn-lt"/>
                <a:ea typeface="+mn-ea"/>
                <a:cs typeface="+mn-cs"/>
              </a:rPr>
              <a:t>Finalists, alternates, and non-recipients</a:t>
            </a:r>
            <a:r>
              <a:rPr lang="en-US" sz="1200" kern="1200" dirty="0">
                <a:solidFill>
                  <a:schemeClr val="tx1"/>
                </a:solidFill>
                <a:effectLst/>
                <a:latin typeface="+mn-lt"/>
                <a:ea typeface="+mn-ea"/>
                <a:cs typeface="+mn-cs"/>
              </a:rPr>
              <a:t> will be notified by email in </a:t>
            </a:r>
            <a:r>
              <a:rPr lang="en-US" sz="1200" b="1" kern="1200" dirty="0">
                <a:solidFill>
                  <a:schemeClr val="tx1"/>
                </a:solidFill>
                <a:effectLst/>
                <a:latin typeface="+mn-lt"/>
                <a:ea typeface="+mn-ea"/>
                <a:cs typeface="+mn-cs"/>
              </a:rPr>
              <a:t>early March 2027</a:t>
            </a:r>
            <a:r>
              <a:rPr lang="en-US" sz="1200" kern="1200" dirty="0">
                <a:solidFill>
                  <a:schemeClr val="tx1"/>
                </a:solidFill>
                <a:effectLst/>
                <a:latin typeface="+mn-lt"/>
                <a:ea typeface="+mn-ea"/>
                <a:cs typeface="+mn-cs"/>
              </a:rPr>
              <a:t>.</a:t>
            </a:r>
          </a:p>
          <a:p>
            <a:r>
              <a:rPr lang="en-US" sz="1200" kern="1200" dirty="0">
                <a:solidFill>
                  <a:schemeClr val="tx1"/>
                </a:solidFill>
                <a:effectLst/>
                <a:latin typeface="+mn-lt"/>
                <a:ea typeface="+mn-ea"/>
                <a:cs typeface="+mn-cs"/>
              </a:rPr>
              <a:t>Students who receive an offer will have about two weeks to accept or decline it. If an award is declined, it may be offered to an alternate candidate.</a:t>
            </a:r>
          </a:p>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4.png"/><Relationship Id="rId4" Type="http://schemas.openxmlformats.org/officeDocument/2006/relationships/image" Target="../media/image3.jpe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hyperlink" Target="mailto:cls@americancouncils.org" TargetMode="External"/><Relationship Id="rId1" Type="http://schemas.openxmlformats.org/officeDocument/2006/relationships/slideMaster" Target="../slideMasters/slideMaster1.xml"/><Relationship Id="rId5" Type="http://schemas.openxmlformats.org/officeDocument/2006/relationships/image" Target="../media/image7.png"/><Relationship Id="rId4" Type="http://schemas.openxmlformats.org/officeDocument/2006/relationships/image" Target="../media/image6.pn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hyperlink" Target="mailto:clsadvisors@americancouncils.org" TargetMode="External"/><Relationship Id="rId1" Type="http://schemas.openxmlformats.org/officeDocument/2006/relationships/slideMaster" Target="../slideMasters/slideMaster1.xml"/><Relationship Id="rId5" Type="http://schemas.openxmlformats.org/officeDocument/2006/relationships/image" Target="../media/image7.png"/><Relationship Id="rId4" Type="http://schemas.openxmlformats.org/officeDocument/2006/relationships/image" Target="../media/image6.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1">
        <a:schemeClr val="bg2"/>
      </p:bgRef>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F19A1F68-FB30-BB0E-A771-D6055509EEEE}"/>
              </a:ext>
            </a:extLst>
          </p:cNvPr>
          <p:cNvSpPr/>
          <p:nvPr userDrawn="1"/>
        </p:nvSpPr>
        <p:spPr>
          <a:xfrm>
            <a:off x="0" y="0"/>
            <a:ext cx="12192000" cy="6858000"/>
          </a:xfrm>
          <a:prstGeom prst="rect">
            <a:avLst/>
          </a:prstGeom>
          <a:solidFill>
            <a:srgbClr val="007681">
              <a:alpha val="50000"/>
            </a:srgb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1F0C438E-C4FF-F8F8-821E-42FF2A81E7FB}"/>
              </a:ext>
            </a:extLst>
          </p:cNvPr>
          <p:cNvSpPr>
            <a:spLocks noGrp="1"/>
          </p:cNvSpPr>
          <p:nvPr>
            <p:ph type="ctrTitle" hasCustomPrompt="1"/>
          </p:nvPr>
        </p:nvSpPr>
        <p:spPr>
          <a:xfrm>
            <a:off x="1524000" y="1558427"/>
            <a:ext cx="9144000" cy="2387600"/>
          </a:xfrm>
        </p:spPr>
        <p:txBody>
          <a:bodyPr anchor="b"/>
          <a:lstStyle>
            <a:lvl1pPr algn="ctr">
              <a:defRPr sz="6000" b="1">
                <a:solidFill>
                  <a:schemeClr val="tx1"/>
                </a:solidFill>
              </a:defRPr>
            </a:lvl1pPr>
          </a:lstStyle>
          <a:p>
            <a:r>
              <a:rPr lang="en-US"/>
              <a:t>CLICK TO EDIT MASTER TITLE STYLE</a:t>
            </a:r>
          </a:p>
        </p:txBody>
      </p:sp>
      <p:sp>
        <p:nvSpPr>
          <p:cNvPr id="3" name="Subtitle 2">
            <a:extLst>
              <a:ext uri="{FF2B5EF4-FFF2-40B4-BE49-F238E27FC236}">
                <a16:creationId xmlns:a16="http://schemas.microsoft.com/office/drawing/2014/main" id="{88AD43A4-4BE6-228B-39D1-362FF49B0E25}"/>
              </a:ext>
            </a:extLst>
          </p:cNvPr>
          <p:cNvSpPr>
            <a:spLocks noGrp="1"/>
          </p:cNvSpPr>
          <p:nvPr>
            <p:ph type="subTitle" idx="1"/>
          </p:nvPr>
        </p:nvSpPr>
        <p:spPr>
          <a:xfrm>
            <a:off x="1524000" y="4082552"/>
            <a:ext cx="9144000" cy="1175248"/>
          </a:xfrm>
        </p:spPr>
        <p:txBody>
          <a:bodyPr/>
          <a:lstStyle>
            <a:lvl1pPr marL="0" indent="0" algn="ctr">
              <a:buNone/>
              <a:defRPr sz="2400" b="1">
                <a:solidFill>
                  <a:srgbClr val="F1C400"/>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384B0418-CD51-5DD6-6223-3C49A2B133AD}"/>
              </a:ext>
            </a:extLst>
          </p:cNvPr>
          <p:cNvSpPr>
            <a:spLocks noGrp="1"/>
          </p:cNvSpPr>
          <p:nvPr>
            <p:ph type="dt" sz="half" idx="10"/>
          </p:nvPr>
        </p:nvSpPr>
        <p:spPr>
          <a:xfrm>
            <a:off x="838200" y="6356350"/>
            <a:ext cx="2743200" cy="365125"/>
          </a:xfrm>
          <a:prstGeom prst="rect">
            <a:avLst/>
          </a:prstGeom>
        </p:spPr>
        <p:txBody>
          <a:bodyPr/>
          <a:lstStyle/>
          <a:p>
            <a:fld id="{DF0B55FB-0273-4F28-B713-33AA04F72240}" type="datetimeFigureOut">
              <a:rPr lang="en-US" smtClean="0"/>
              <a:t>10/16/2026</a:t>
            </a:fld>
            <a:endParaRPr lang="en-US"/>
          </a:p>
        </p:txBody>
      </p:sp>
      <p:sp>
        <p:nvSpPr>
          <p:cNvPr id="5" name="Footer Placeholder 4">
            <a:extLst>
              <a:ext uri="{FF2B5EF4-FFF2-40B4-BE49-F238E27FC236}">
                <a16:creationId xmlns:a16="http://schemas.microsoft.com/office/drawing/2014/main" id="{FC44923B-50A4-89F0-832F-A3F3ECF52E0C}"/>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7CC5A3AF-D43A-9675-6FBB-D24C8D361D38}"/>
              </a:ext>
            </a:extLst>
          </p:cNvPr>
          <p:cNvSpPr>
            <a:spLocks noGrp="1"/>
          </p:cNvSpPr>
          <p:nvPr>
            <p:ph type="sldNum" sz="quarter" idx="12"/>
          </p:nvPr>
        </p:nvSpPr>
        <p:spPr>
          <a:xfrm>
            <a:off x="8610600" y="6356350"/>
            <a:ext cx="2743200" cy="365125"/>
          </a:xfrm>
          <a:prstGeom prst="rect">
            <a:avLst/>
          </a:prstGeom>
        </p:spPr>
        <p:txBody>
          <a:bodyPr/>
          <a:lstStyle/>
          <a:p>
            <a:fld id="{5720F580-0F49-4CAA-B741-273C1910AA75}" type="slidenum">
              <a:rPr lang="en-US" smtClean="0"/>
              <a:t>‹#›</a:t>
            </a:fld>
            <a:endParaRPr lang="en-US"/>
          </a:p>
        </p:txBody>
      </p:sp>
      <p:pic>
        <p:nvPicPr>
          <p:cNvPr id="9" name="Picture 8">
            <a:extLst>
              <a:ext uri="{FF2B5EF4-FFF2-40B4-BE49-F238E27FC236}">
                <a16:creationId xmlns:a16="http://schemas.microsoft.com/office/drawing/2014/main" id="{D718834A-36B0-E156-075B-3C2C611CDE8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18719" y="219787"/>
            <a:ext cx="1458093" cy="1458093"/>
          </a:xfrm>
          <a:prstGeom prst="rect">
            <a:avLst/>
          </a:prstGeom>
        </p:spPr>
      </p:pic>
      <p:pic>
        <p:nvPicPr>
          <p:cNvPr id="10" name="Picture 9">
            <a:extLst>
              <a:ext uri="{FF2B5EF4-FFF2-40B4-BE49-F238E27FC236}">
                <a16:creationId xmlns:a16="http://schemas.microsoft.com/office/drawing/2014/main" id="{7B1719CC-B542-1664-BEED-099878526709}"/>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9357174" y="5859039"/>
            <a:ext cx="2527287" cy="651362"/>
          </a:xfrm>
          <a:prstGeom prst="rect">
            <a:avLst/>
          </a:prstGeom>
        </p:spPr>
      </p:pic>
      <p:grpSp>
        <p:nvGrpSpPr>
          <p:cNvPr id="11" name="Group 10">
            <a:extLst>
              <a:ext uri="{FF2B5EF4-FFF2-40B4-BE49-F238E27FC236}">
                <a16:creationId xmlns:a16="http://schemas.microsoft.com/office/drawing/2014/main" id="{19A30344-0AEA-1851-9B55-3814BFEF1FAD}"/>
              </a:ext>
            </a:extLst>
          </p:cNvPr>
          <p:cNvGrpSpPr/>
          <p:nvPr userDrawn="1"/>
        </p:nvGrpSpPr>
        <p:grpSpPr>
          <a:xfrm>
            <a:off x="218719" y="5502503"/>
            <a:ext cx="6407546" cy="1248965"/>
            <a:chOff x="5115149" y="4568491"/>
            <a:chExt cx="6407546" cy="1248965"/>
          </a:xfrm>
        </p:grpSpPr>
        <p:grpSp>
          <p:nvGrpSpPr>
            <p:cNvPr id="12" name="Group 11">
              <a:extLst>
                <a:ext uri="{FF2B5EF4-FFF2-40B4-BE49-F238E27FC236}">
                  <a16:creationId xmlns:a16="http://schemas.microsoft.com/office/drawing/2014/main" id="{45894ABA-7889-F5A6-CDCB-9BC0A253A19C}"/>
                </a:ext>
              </a:extLst>
            </p:cNvPr>
            <p:cNvGrpSpPr/>
            <p:nvPr userDrawn="1"/>
          </p:nvGrpSpPr>
          <p:grpSpPr>
            <a:xfrm>
              <a:off x="5115149" y="4568491"/>
              <a:ext cx="2809894" cy="1248965"/>
              <a:chOff x="527620" y="1964356"/>
              <a:chExt cx="2162864" cy="961368"/>
            </a:xfrm>
          </p:grpSpPr>
          <p:pic>
            <p:nvPicPr>
              <p:cNvPr id="14" name="Picture 13">
                <a:extLst>
                  <a:ext uri="{FF2B5EF4-FFF2-40B4-BE49-F238E27FC236}">
                    <a16:creationId xmlns:a16="http://schemas.microsoft.com/office/drawing/2014/main" id="{A29E3B39-1636-A98A-A680-C5ECC41A074E}"/>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27620" y="2180849"/>
                <a:ext cx="1022214" cy="538353"/>
              </a:xfrm>
              <a:prstGeom prst="rect">
                <a:avLst/>
              </a:prstGeom>
            </p:spPr>
          </p:pic>
          <p:pic>
            <p:nvPicPr>
              <p:cNvPr id="15" name="Picture 14">
                <a:extLst>
                  <a:ext uri="{FF2B5EF4-FFF2-40B4-BE49-F238E27FC236}">
                    <a16:creationId xmlns:a16="http://schemas.microsoft.com/office/drawing/2014/main" id="{57F5E269-F151-62F3-7515-3988B4BEFE1A}"/>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729116" y="1964356"/>
                <a:ext cx="961368" cy="961368"/>
              </a:xfrm>
              <a:prstGeom prst="rect">
                <a:avLst/>
              </a:prstGeom>
            </p:spPr>
          </p:pic>
        </p:grpSp>
        <p:sp>
          <p:nvSpPr>
            <p:cNvPr id="13" name="TextBox 12">
              <a:extLst>
                <a:ext uri="{FF2B5EF4-FFF2-40B4-BE49-F238E27FC236}">
                  <a16:creationId xmlns:a16="http://schemas.microsoft.com/office/drawing/2014/main" id="{FC1F1D1B-9822-3616-EF02-7CDC362F0100}"/>
                </a:ext>
              </a:extLst>
            </p:cNvPr>
            <p:cNvSpPr txBox="1"/>
            <p:nvPr userDrawn="1"/>
          </p:nvSpPr>
          <p:spPr>
            <a:xfrm>
              <a:off x="8157958" y="4849749"/>
              <a:ext cx="3364737" cy="738664"/>
            </a:xfrm>
            <a:prstGeom prst="rect">
              <a:avLst/>
            </a:prstGeom>
            <a:noFill/>
          </p:spPr>
          <p:txBody>
            <a:bodyPr wrap="square" rtlCol="0">
              <a:spAutoFit/>
            </a:bodyPr>
            <a:lstStyle/>
            <a:p>
              <a:r>
                <a:rPr lang="en-US" sz="1400">
                  <a:solidFill>
                    <a:schemeClr val="tx1"/>
                  </a:solidFill>
                  <a:latin typeface="Proxima Nova" panose="02000506030000020004" pitchFamily="50" charset="0"/>
                </a:rPr>
                <a:t>CLS is a program of the U.S.</a:t>
              </a:r>
              <a:r>
                <a:rPr lang="en-US" sz="1400" baseline="0">
                  <a:solidFill>
                    <a:schemeClr val="tx1"/>
                  </a:solidFill>
                  <a:latin typeface="Proxima Nova" panose="02000506030000020004" pitchFamily="50" charset="0"/>
                </a:rPr>
                <a:t> Department of State, with funding provided by the U.S. Government.</a:t>
              </a:r>
              <a:endParaRPr lang="en-US" sz="1400">
                <a:solidFill>
                  <a:schemeClr val="tx1"/>
                </a:solidFill>
                <a:latin typeface="Proxima Nova" panose="02000506030000020004" pitchFamily="50" charset="0"/>
              </a:endParaRPr>
            </a:p>
          </p:txBody>
        </p:sp>
      </p:grpSp>
    </p:spTree>
    <p:extLst>
      <p:ext uri="{BB962C8B-B14F-4D97-AF65-F5344CB8AC3E}">
        <p14:creationId xmlns:p14="http://schemas.microsoft.com/office/powerpoint/2010/main" val="2950607745"/>
      </p:ext>
    </p:extLst>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Closing Side - General">
    <p:bg>
      <p:bgRef idx="1001">
        <a:schemeClr val="bg2"/>
      </p:bgRef>
    </p:bg>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7E1481C2-8F88-CB9C-40FA-0BBF765B6BDA}"/>
              </a:ext>
            </a:extLst>
          </p:cNvPr>
          <p:cNvSpPr txBox="1"/>
          <p:nvPr userDrawn="1"/>
        </p:nvSpPr>
        <p:spPr>
          <a:xfrm>
            <a:off x="838200" y="2521059"/>
            <a:ext cx="10515600" cy="1815882"/>
          </a:xfrm>
          <a:prstGeom prst="rect">
            <a:avLst/>
          </a:prstGeom>
          <a:noFill/>
        </p:spPr>
        <p:txBody>
          <a:bodyPr wrap="square" rtlCol="0">
            <a:spAutoFit/>
          </a:bodyPr>
          <a:lstStyle/>
          <a:p>
            <a:pPr algn="ctr"/>
            <a:r>
              <a:rPr lang="en-US" sz="2800" b="1"/>
              <a:t>Questions?</a:t>
            </a:r>
          </a:p>
          <a:p>
            <a:pPr algn="ctr"/>
            <a:endParaRPr lang="en-US" sz="2800" b="1"/>
          </a:p>
          <a:p>
            <a:pPr algn="ctr"/>
            <a:r>
              <a:rPr lang="en-US" sz="2800" b="0">
                <a:hlinkClick r:id="rId2"/>
              </a:rPr>
              <a:t>cls@americancouncils.org</a:t>
            </a:r>
            <a:br>
              <a:rPr lang="en-US" sz="2800" b="0"/>
            </a:br>
            <a:r>
              <a:rPr lang="en-US" sz="2800" b="0"/>
              <a:t>(202)-833-7522</a:t>
            </a:r>
          </a:p>
        </p:txBody>
      </p:sp>
      <p:sp>
        <p:nvSpPr>
          <p:cNvPr id="6" name="TextBox 5">
            <a:extLst>
              <a:ext uri="{FF2B5EF4-FFF2-40B4-BE49-F238E27FC236}">
                <a16:creationId xmlns:a16="http://schemas.microsoft.com/office/drawing/2014/main" id="{96121002-1925-5284-C4DB-E4145864AB52}"/>
              </a:ext>
            </a:extLst>
          </p:cNvPr>
          <p:cNvSpPr txBox="1"/>
          <p:nvPr userDrawn="1"/>
        </p:nvSpPr>
        <p:spPr>
          <a:xfrm>
            <a:off x="9059839" y="6183571"/>
            <a:ext cx="3132161" cy="400110"/>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a:ln>
                  <a:noFill/>
                </a:ln>
                <a:solidFill>
                  <a:prstClr val="white"/>
                </a:solidFill>
                <a:effectLst/>
                <a:uLnTx/>
                <a:uFillTx/>
                <a:latin typeface="Calibri" panose="020F0502020204030204" pitchFamily="34" charset="0"/>
                <a:ea typeface="+mn-ea"/>
                <a:cs typeface="Calibri" panose="020F0502020204030204" pitchFamily="34" charset="0"/>
              </a:rPr>
              <a:t>fb.com/</a:t>
            </a:r>
            <a:r>
              <a:rPr kumimoji="0" lang="en-US" sz="2000" b="1" i="0" u="none" strike="noStrike" kern="1200" cap="none" spc="0" normalizeH="0" baseline="0" noProof="0" err="1">
                <a:ln>
                  <a:noFill/>
                </a:ln>
                <a:solidFill>
                  <a:prstClr val="white"/>
                </a:solidFill>
                <a:effectLst/>
                <a:uLnTx/>
                <a:uFillTx/>
                <a:latin typeface="Calibri" panose="020F0502020204030204" pitchFamily="34" charset="0"/>
                <a:ea typeface="+mn-ea"/>
                <a:cs typeface="Calibri" panose="020F0502020204030204" pitchFamily="34" charset="0"/>
              </a:rPr>
              <a:t>CLScholarship</a:t>
            </a:r>
            <a:endParaRPr kumimoji="0" lang="en-US" sz="2000" b="1" i="0" u="none" strike="noStrike" kern="1200" cap="none" spc="0" normalizeH="0" baseline="0" noProof="0">
              <a:ln>
                <a:noFill/>
              </a:ln>
              <a:solidFill>
                <a:prstClr val="white"/>
              </a:solidFill>
              <a:effectLst/>
              <a:uLnTx/>
              <a:uFillTx/>
              <a:latin typeface="Calibri" panose="020F0502020204030204" pitchFamily="34" charset="0"/>
              <a:ea typeface="+mn-ea"/>
              <a:cs typeface="Calibri" panose="020F0502020204030204" pitchFamily="34" charset="0"/>
            </a:endParaRPr>
          </a:p>
        </p:txBody>
      </p:sp>
      <p:sp>
        <p:nvSpPr>
          <p:cNvPr id="7" name="TextBox 6">
            <a:extLst>
              <a:ext uri="{FF2B5EF4-FFF2-40B4-BE49-F238E27FC236}">
                <a16:creationId xmlns:a16="http://schemas.microsoft.com/office/drawing/2014/main" id="{18B50EF3-C0BA-727D-5800-4151CBBCA2A6}"/>
              </a:ext>
            </a:extLst>
          </p:cNvPr>
          <p:cNvSpPr txBox="1"/>
          <p:nvPr userDrawn="1"/>
        </p:nvSpPr>
        <p:spPr>
          <a:xfrm>
            <a:off x="5314227" y="6256632"/>
            <a:ext cx="2487304" cy="400110"/>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a:ln>
                  <a:noFill/>
                </a:ln>
                <a:solidFill>
                  <a:prstClr val="white"/>
                </a:solidFill>
                <a:effectLst/>
                <a:uLnTx/>
                <a:uFillTx/>
                <a:latin typeface="Calibri" panose="020F0502020204030204" pitchFamily="34" charset="0"/>
                <a:ea typeface="+mn-ea"/>
                <a:cs typeface="Calibri" panose="020F0502020204030204" pitchFamily="34" charset="0"/>
              </a:rPr>
              <a:t>@CLSScholarship</a:t>
            </a:r>
          </a:p>
        </p:txBody>
      </p:sp>
      <p:sp>
        <p:nvSpPr>
          <p:cNvPr id="8" name="TextBox 7">
            <a:extLst>
              <a:ext uri="{FF2B5EF4-FFF2-40B4-BE49-F238E27FC236}">
                <a16:creationId xmlns:a16="http://schemas.microsoft.com/office/drawing/2014/main" id="{8B81DE2B-D867-2273-FA2D-1719625811A3}"/>
              </a:ext>
            </a:extLst>
          </p:cNvPr>
          <p:cNvSpPr txBox="1"/>
          <p:nvPr userDrawn="1"/>
        </p:nvSpPr>
        <p:spPr>
          <a:xfrm>
            <a:off x="1427949" y="6256632"/>
            <a:ext cx="2631674" cy="400110"/>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a:ln>
                  <a:noFill/>
                </a:ln>
                <a:solidFill>
                  <a:prstClr val="white"/>
                </a:solidFill>
                <a:effectLst/>
                <a:uLnTx/>
                <a:uFillTx/>
                <a:latin typeface="Calibri" panose="020F0502020204030204" pitchFamily="34" charset="0"/>
                <a:ea typeface="+mn-ea"/>
                <a:cs typeface="Calibri" panose="020F0502020204030204" pitchFamily="34" charset="0"/>
              </a:rPr>
              <a:t>@CLScholarship</a:t>
            </a:r>
          </a:p>
        </p:txBody>
      </p:sp>
      <p:pic>
        <p:nvPicPr>
          <p:cNvPr id="10" name="Picture 9">
            <a:extLst>
              <a:ext uri="{FF2B5EF4-FFF2-40B4-BE49-F238E27FC236}">
                <a16:creationId xmlns:a16="http://schemas.microsoft.com/office/drawing/2014/main" id="{6E9B050D-743E-DA5D-9C2E-F27B07D247B0}"/>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8228931" y="6183571"/>
            <a:ext cx="548640" cy="548640"/>
          </a:xfrm>
          <a:prstGeom prst="rect">
            <a:avLst/>
          </a:prstGeom>
          <a:effectLst>
            <a:outerShdw blurRad="63500" sx="102000" sy="102000" algn="ctr" rotWithShape="0">
              <a:prstClr val="black">
                <a:alpha val="40000"/>
              </a:prstClr>
            </a:outerShdw>
          </a:effectLst>
        </p:spPr>
      </p:pic>
      <p:pic>
        <p:nvPicPr>
          <p:cNvPr id="11" name="Picture 10" descr="Icon&#10;&#10;Description automatically generated">
            <a:extLst>
              <a:ext uri="{FF2B5EF4-FFF2-40B4-BE49-F238E27FC236}">
                <a16:creationId xmlns:a16="http://schemas.microsoft.com/office/drawing/2014/main" id="{B36E677E-024D-096C-E6EC-267F581E5E86}"/>
              </a:ext>
            </a:extLst>
          </p:cNvPr>
          <p:cNvPicPr>
            <a:picLocks noChangeAspect="1"/>
          </p:cNvPicPr>
          <p:nvPr userDrawn="1"/>
        </p:nvPicPr>
        <p:blipFill>
          <a:blip r:embed="rId4"/>
          <a:stretch>
            <a:fillRect/>
          </a:stretch>
        </p:blipFill>
        <p:spPr>
          <a:xfrm>
            <a:off x="597803" y="6181163"/>
            <a:ext cx="547116" cy="551048"/>
          </a:xfrm>
          <a:prstGeom prst="rect">
            <a:avLst/>
          </a:prstGeom>
          <a:effectLst>
            <a:outerShdw blurRad="50800" dist="38100" dir="2700000" algn="tl" rotWithShape="0">
              <a:prstClr val="black">
                <a:alpha val="40000"/>
              </a:prstClr>
            </a:outerShdw>
          </a:effectLst>
        </p:spPr>
      </p:pic>
      <p:pic>
        <p:nvPicPr>
          <p:cNvPr id="13" name="Picture 12">
            <a:extLst>
              <a:ext uri="{FF2B5EF4-FFF2-40B4-BE49-F238E27FC236}">
                <a16:creationId xmlns:a16="http://schemas.microsoft.com/office/drawing/2014/main" id="{649EC8A1-B786-432C-648C-813B1FB1999B}"/>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4618434" y="6183571"/>
            <a:ext cx="536786" cy="548640"/>
          </a:xfrm>
          <a:prstGeom prst="rect">
            <a:avLst/>
          </a:prstGeom>
        </p:spPr>
      </p:pic>
    </p:spTree>
    <p:extLst>
      <p:ext uri="{BB962C8B-B14F-4D97-AF65-F5344CB8AC3E}">
        <p14:creationId xmlns:p14="http://schemas.microsoft.com/office/powerpoint/2010/main" val="3039415180"/>
      </p:ext>
    </p:extLst>
  </p:cSld>
  <p:clrMapOvr>
    <a:overrideClrMapping bg1="dk1" tx1="lt1" bg2="dk2" tx2="lt2" accent1="accent1" accent2="accent2" accent3="accent3" accent4="accent4" accent5="accent5" accent6="accent6" hlink="hlink" folHlink="folHlink"/>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Closing Slide - Advisor">
    <p:bg>
      <p:bgRef idx="1001">
        <a:schemeClr val="bg2"/>
      </p:bgRef>
    </p:bg>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7E1481C2-8F88-CB9C-40FA-0BBF765B6BDA}"/>
              </a:ext>
            </a:extLst>
          </p:cNvPr>
          <p:cNvSpPr txBox="1"/>
          <p:nvPr userDrawn="1"/>
        </p:nvSpPr>
        <p:spPr>
          <a:xfrm>
            <a:off x="838200" y="2521059"/>
            <a:ext cx="10515600" cy="1815882"/>
          </a:xfrm>
          <a:prstGeom prst="rect">
            <a:avLst/>
          </a:prstGeom>
          <a:noFill/>
        </p:spPr>
        <p:txBody>
          <a:bodyPr wrap="square" rtlCol="0">
            <a:spAutoFit/>
          </a:bodyPr>
          <a:lstStyle/>
          <a:p>
            <a:pPr algn="ctr"/>
            <a:r>
              <a:rPr lang="en-US" sz="2800" b="1"/>
              <a:t>Questions?</a:t>
            </a:r>
          </a:p>
          <a:p>
            <a:pPr algn="ctr"/>
            <a:endParaRPr lang="en-US" sz="2800" b="1"/>
          </a:p>
          <a:p>
            <a:pPr algn="ctr"/>
            <a:r>
              <a:rPr lang="en-US" sz="2800" b="0">
                <a:hlinkClick r:id="rId2"/>
              </a:rPr>
              <a:t>clsadvisors@americancouncils.org</a:t>
            </a:r>
            <a:br>
              <a:rPr lang="en-US" sz="2800" b="0"/>
            </a:br>
            <a:r>
              <a:rPr lang="en-US" sz="2800" b="0"/>
              <a:t>(202)-833-7522</a:t>
            </a:r>
          </a:p>
        </p:txBody>
      </p:sp>
      <p:sp>
        <p:nvSpPr>
          <p:cNvPr id="6" name="TextBox 5">
            <a:extLst>
              <a:ext uri="{FF2B5EF4-FFF2-40B4-BE49-F238E27FC236}">
                <a16:creationId xmlns:a16="http://schemas.microsoft.com/office/drawing/2014/main" id="{96121002-1925-5284-C4DB-E4145864AB52}"/>
              </a:ext>
            </a:extLst>
          </p:cNvPr>
          <p:cNvSpPr txBox="1"/>
          <p:nvPr userDrawn="1"/>
        </p:nvSpPr>
        <p:spPr>
          <a:xfrm>
            <a:off x="9059839" y="6183571"/>
            <a:ext cx="3132161" cy="400110"/>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a:ln>
                  <a:noFill/>
                </a:ln>
                <a:solidFill>
                  <a:prstClr val="white"/>
                </a:solidFill>
                <a:effectLst/>
                <a:uLnTx/>
                <a:uFillTx/>
                <a:latin typeface="Calibri" panose="020F0502020204030204" pitchFamily="34" charset="0"/>
                <a:ea typeface="+mn-ea"/>
                <a:cs typeface="Calibri" panose="020F0502020204030204" pitchFamily="34" charset="0"/>
              </a:rPr>
              <a:t>fb.com/</a:t>
            </a:r>
            <a:r>
              <a:rPr kumimoji="0" lang="en-US" sz="2000" b="1" i="0" u="none" strike="noStrike" kern="1200" cap="none" spc="0" normalizeH="0" baseline="0" noProof="0" err="1">
                <a:ln>
                  <a:noFill/>
                </a:ln>
                <a:solidFill>
                  <a:prstClr val="white"/>
                </a:solidFill>
                <a:effectLst/>
                <a:uLnTx/>
                <a:uFillTx/>
                <a:latin typeface="Calibri" panose="020F0502020204030204" pitchFamily="34" charset="0"/>
                <a:ea typeface="+mn-ea"/>
                <a:cs typeface="Calibri" panose="020F0502020204030204" pitchFamily="34" charset="0"/>
              </a:rPr>
              <a:t>CLScholarship</a:t>
            </a:r>
            <a:endParaRPr kumimoji="0" lang="en-US" sz="2000" b="1" i="0" u="none" strike="noStrike" kern="1200" cap="none" spc="0" normalizeH="0" baseline="0" noProof="0">
              <a:ln>
                <a:noFill/>
              </a:ln>
              <a:solidFill>
                <a:prstClr val="white"/>
              </a:solidFill>
              <a:effectLst/>
              <a:uLnTx/>
              <a:uFillTx/>
              <a:latin typeface="Calibri" panose="020F0502020204030204" pitchFamily="34" charset="0"/>
              <a:ea typeface="+mn-ea"/>
              <a:cs typeface="Calibri" panose="020F0502020204030204" pitchFamily="34" charset="0"/>
            </a:endParaRPr>
          </a:p>
        </p:txBody>
      </p:sp>
      <p:sp>
        <p:nvSpPr>
          <p:cNvPr id="7" name="TextBox 6">
            <a:extLst>
              <a:ext uri="{FF2B5EF4-FFF2-40B4-BE49-F238E27FC236}">
                <a16:creationId xmlns:a16="http://schemas.microsoft.com/office/drawing/2014/main" id="{18B50EF3-C0BA-727D-5800-4151CBBCA2A6}"/>
              </a:ext>
            </a:extLst>
          </p:cNvPr>
          <p:cNvSpPr txBox="1"/>
          <p:nvPr userDrawn="1"/>
        </p:nvSpPr>
        <p:spPr>
          <a:xfrm>
            <a:off x="5314227" y="6256632"/>
            <a:ext cx="2487304" cy="400110"/>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a:ln>
                  <a:noFill/>
                </a:ln>
                <a:solidFill>
                  <a:prstClr val="white"/>
                </a:solidFill>
                <a:effectLst/>
                <a:uLnTx/>
                <a:uFillTx/>
                <a:latin typeface="Calibri" panose="020F0502020204030204" pitchFamily="34" charset="0"/>
                <a:ea typeface="+mn-ea"/>
                <a:cs typeface="Calibri" panose="020F0502020204030204" pitchFamily="34" charset="0"/>
              </a:rPr>
              <a:t>@CLSScholarship</a:t>
            </a:r>
          </a:p>
        </p:txBody>
      </p:sp>
      <p:sp>
        <p:nvSpPr>
          <p:cNvPr id="8" name="TextBox 7">
            <a:extLst>
              <a:ext uri="{FF2B5EF4-FFF2-40B4-BE49-F238E27FC236}">
                <a16:creationId xmlns:a16="http://schemas.microsoft.com/office/drawing/2014/main" id="{8B81DE2B-D867-2273-FA2D-1719625811A3}"/>
              </a:ext>
            </a:extLst>
          </p:cNvPr>
          <p:cNvSpPr txBox="1"/>
          <p:nvPr userDrawn="1"/>
        </p:nvSpPr>
        <p:spPr>
          <a:xfrm>
            <a:off x="1427949" y="6256632"/>
            <a:ext cx="2631674" cy="400110"/>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a:ln>
                  <a:noFill/>
                </a:ln>
                <a:solidFill>
                  <a:prstClr val="white"/>
                </a:solidFill>
                <a:effectLst/>
                <a:uLnTx/>
                <a:uFillTx/>
                <a:latin typeface="Calibri" panose="020F0502020204030204" pitchFamily="34" charset="0"/>
                <a:ea typeface="+mn-ea"/>
                <a:cs typeface="Calibri" panose="020F0502020204030204" pitchFamily="34" charset="0"/>
              </a:rPr>
              <a:t>@CLScholarship</a:t>
            </a:r>
          </a:p>
        </p:txBody>
      </p:sp>
      <p:pic>
        <p:nvPicPr>
          <p:cNvPr id="10" name="Picture 9">
            <a:extLst>
              <a:ext uri="{FF2B5EF4-FFF2-40B4-BE49-F238E27FC236}">
                <a16:creationId xmlns:a16="http://schemas.microsoft.com/office/drawing/2014/main" id="{6E9B050D-743E-DA5D-9C2E-F27B07D247B0}"/>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8228931" y="6183571"/>
            <a:ext cx="548640" cy="548640"/>
          </a:xfrm>
          <a:prstGeom prst="rect">
            <a:avLst/>
          </a:prstGeom>
          <a:effectLst>
            <a:outerShdw blurRad="63500" sx="102000" sy="102000" algn="ctr" rotWithShape="0">
              <a:prstClr val="black">
                <a:alpha val="40000"/>
              </a:prstClr>
            </a:outerShdw>
          </a:effectLst>
        </p:spPr>
      </p:pic>
      <p:pic>
        <p:nvPicPr>
          <p:cNvPr id="11" name="Picture 10" descr="Icon&#10;&#10;Description automatically generated">
            <a:extLst>
              <a:ext uri="{FF2B5EF4-FFF2-40B4-BE49-F238E27FC236}">
                <a16:creationId xmlns:a16="http://schemas.microsoft.com/office/drawing/2014/main" id="{B36E677E-024D-096C-E6EC-267F581E5E86}"/>
              </a:ext>
            </a:extLst>
          </p:cNvPr>
          <p:cNvPicPr>
            <a:picLocks noChangeAspect="1"/>
          </p:cNvPicPr>
          <p:nvPr userDrawn="1"/>
        </p:nvPicPr>
        <p:blipFill>
          <a:blip r:embed="rId4"/>
          <a:stretch>
            <a:fillRect/>
          </a:stretch>
        </p:blipFill>
        <p:spPr>
          <a:xfrm>
            <a:off x="597803" y="6181163"/>
            <a:ext cx="547116" cy="551048"/>
          </a:xfrm>
          <a:prstGeom prst="rect">
            <a:avLst/>
          </a:prstGeom>
          <a:effectLst>
            <a:outerShdw blurRad="50800" dist="38100" dir="2700000" algn="tl" rotWithShape="0">
              <a:prstClr val="black">
                <a:alpha val="40000"/>
              </a:prstClr>
            </a:outerShdw>
          </a:effectLst>
        </p:spPr>
      </p:pic>
      <p:pic>
        <p:nvPicPr>
          <p:cNvPr id="13" name="Picture 12">
            <a:extLst>
              <a:ext uri="{FF2B5EF4-FFF2-40B4-BE49-F238E27FC236}">
                <a16:creationId xmlns:a16="http://schemas.microsoft.com/office/drawing/2014/main" id="{649EC8A1-B786-432C-648C-813B1FB1999B}"/>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4618434" y="6183571"/>
            <a:ext cx="536786" cy="548640"/>
          </a:xfrm>
          <a:prstGeom prst="rect">
            <a:avLst/>
          </a:prstGeom>
        </p:spPr>
      </p:pic>
    </p:spTree>
    <p:extLst>
      <p:ext uri="{BB962C8B-B14F-4D97-AF65-F5344CB8AC3E}">
        <p14:creationId xmlns:p14="http://schemas.microsoft.com/office/powerpoint/2010/main" val="3873054020"/>
      </p:ext>
    </p:extLst>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462D1E-3E3B-9E3A-A268-C72E08F1E9C7}"/>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8C30856C-EBFC-4C18-EEB2-A000CEE43247}"/>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70BE913-AD38-B227-3061-5B8EFA1F58A3}"/>
              </a:ext>
            </a:extLst>
          </p:cNvPr>
          <p:cNvSpPr>
            <a:spLocks noGrp="1"/>
          </p:cNvSpPr>
          <p:nvPr>
            <p:ph type="dt" sz="half" idx="10"/>
          </p:nvPr>
        </p:nvSpPr>
        <p:spPr>
          <a:xfrm>
            <a:off x="838200" y="6356350"/>
            <a:ext cx="2743200" cy="365125"/>
          </a:xfrm>
          <a:prstGeom prst="rect">
            <a:avLst/>
          </a:prstGeom>
        </p:spPr>
        <p:txBody>
          <a:bodyPr/>
          <a:lstStyle/>
          <a:p>
            <a:fld id="{DF0B55FB-0273-4F28-B713-33AA04F72240}" type="datetimeFigureOut">
              <a:rPr lang="en-US" smtClean="0"/>
              <a:t>10/16/2026</a:t>
            </a:fld>
            <a:endParaRPr lang="en-US"/>
          </a:p>
        </p:txBody>
      </p:sp>
      <p:sp>
        <p:nvSpPr>
          <p:cNvPr id="5" name="Footer Placeholder 4">
            <a:extLst>
              <a:ext uri="{FF2B5EF4-FFF2-40B4-BE49-F238E27FC236}">
                <a16:creationId xmlns:a16="http://schemas.microsoft.com/office/drawing/2014/main" id="{27FD32F0-7D77-B6B0-21D7-CD5035BBFDC3}"/>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CB63C848-06A0-7532-1853-6294F672D5B3}"/>
              </a:ext>
            </a:extLst>
          </p:cNvPr>
          <p:cNvSpPr>
            <a:spLocks noGrp="1"/>
          </p:cNvSpPr>
          <p:nvPr>
            <p:ph type="sldNum" sz="quarter" idx="12"/>
          </p:nvPr>
        </p:nvSpPr>
        <p:spPr>
          <a:xfrm>
            <a:off x="8610600" y="6356350"/>
            <a:ext cx="2743200" cy="365125"/>
          </a:xfrm>
          <a:prstGeom prst="rect">
            <a:avLst/>
          </a:prstGeom>
        </p:spPr>
        <p:txBody>
          <a:bodyPr/>
          <a:lstStyle/>
          <a:p>
            <a:fld id="{5720F580-0F49-4CAA-B741-273C1910AA75}" type="slidenum">
              <a:rPr lang="en-US" smtClean="0"/>
              <a:t>‹#›</a:t>
            </a:fld>
            <a:endParaRPr lang="en-US"/>
          </a:p>
        </p:txBody>
      </p:sp>
    </p:spTree>
    <p:extLst>
      <p:ext uri="{BB962C8B-B14F-4D97-AF65-F5344CB8AC3E}">
        <p14:creationId xmlns:p14="http://schemas.microsoft.com/office/powerpoint/2010/main" val="349926635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Section Header">
    <p:spTree>
      <p:nvGrpSpPr>
        <p:cNvPr id="1" name=""/>
        <p:cNvGrpSpPr/>
        <p:nvPr/>
      </p:nvGrpSpPr>
      <p:grpSpPr>
        <a:xfrm>
          <a:off x="0" y="0"/>
          <a:ext cx="0" cy="0"/>
          <a:chOff x="0" y="0"/>
          <a:chExt cx="0" cy="0"/>
        </a:xfrm>
      </p:grpSpPr>
      <p:sp>
        <p:nvSpPr>
          <p:cNvPr id="4" name="Date Placeholder 3">
            <a:extLst>
              <a:ext uri="{FF2B5EF4-FFF2-40B4-BE49-F238E27FC236}">
                <a16:creationId xmlns:a16="http://schemas.microsoft.com/office/drawing/2014/main" id="{287F0C18-9DDD-7564-28AF-4D1AA8A0F362}"/>
              </a:ext>
            </a:extLst>
          </p:cNvPr>
          <p:cNvSpPr>
            <a:spLocks noGrp="1"/>
          </p:cNvSpPr>
          <p:nvPr>
            <p:ph type="dt" sz="half" idx="10"/>
          </p:nvPr>
        </p:nvSpPr>
        <p:spPr>
          <a:xfrm>
            <a:off x="838200" y="6356350"/>
            <a:ext cx="2743200" cy="365125"/>
          </a:xfrm>
          <a:prstGeom prst="rect">
            <a:avLst/>
          </a:prstGeom>
        </p:spPr>
        <p:txBody>
          <a:bodyPr/>
          <a:lstStyle/>
          <a:p>
            <a:fld id="{DF0B55FB-0273-4F28-B713-33AA04F72240}" type="datetimeFigureOut">
              <a:rPr lang="en-US" smtClean="0"/>
              <a:t>10/16/2026</a:t>
            </a:fld>
            <a:endParaRPr lang="en-US"/>
          </a:p>
        </p:txBody>
      </p:sp>
      <p:sp>
        <p:nvSpPr>
          <p:cNvPr id="5" name="Footer Placeholder 4">
            <a:extLst>
              <a:ext uri="{FF2B5EF4-FFF2-40B4-BE49-F238E27FC236}">
                <a16:creationId xmlns:a16="http://schemas.microsoft.com/office/drawing/2014/main" id="{743D5F93-02F0-BB27-2FEF-72C94F3352C0}"/>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15287952-1B87-500E-9F50-4FFC30BB844A}"/>
              </a:ext>
            </a:extLst>
          </p:cNvPr>
          <p:cNvSpPr>
            <a:spLocks noGrp="1"/>
          </p:cNvSpPr>
          <p:nvPr>
            <p:ph type="sldNum" sz="quarter" idx="12"/>
          </p:nvPr>
        </p:nvSpPr>
        <p:spPr>
          <a:xfrm>
            <a:off x="8610600" y="6356350"/>
            <a:ext cx="2743200" cy="365125"/>
          </a:xfrm>
          <a:prstGeom prst="rect">
            <a:avLst/>
          </a:prstGeom>
        </p:spPr>
        <p:txBody>
          <a:bodyPr/>
          <a:lstStyle/>
          <a:p>
            <a:fld id="{5720F580-0F49-4CAA-B741-273C1910AA75}" type="slidenum">
              <a:rPr lang="en-US" smtClean="0"/>
              <a:t>‹#›</a:t>
            </a:fld>
            <a:endParaRPr lang="en-US"/>
          </a:p>
        </p:txBody>
      </p:sp>
      <p:sp>
        <p:nvSpPr>
          <p:cNvPr id="7" name="Rectangle 6">
            <a:extLst>
              <a:ext uri="{FF2B5EF4-FFF2-40B4-BE49-F238E27FC236}">
                <a16:creationId xmlns:a16="http://schemas.microsoft.com/office/drawing/2014/main" id="{7E37FEA4-EE9F-B719-0F67-DB119C8CF003}"/>
              </a:ext>
            </a:extLst>
          </p:cNvPr>
          <p:cNvSpPr/>
          <p:nvPr userDrawn="1"/>
        </p:nvSpPr>
        <p:spPr>
          <a:xfrm>
            <a:off x="-6350" y="2884329"/>
            <a:ext cx="12192000" cy="1691640"/>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 Placeholder 2">
            <a:extLst>
              <a:ext uri="{FF2B5EF4-FFF2-40B4-BE49-F238E27FC236}">
                <a16:creationId xmlns:a16="http://schemas.microsoft.com/office/drawing/2014/main" id="{94FFB725-CAB1-54AD-5649-A937A1A15CDA}"/>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2" name="Title 1">
            <a:extLst>
              <a:ext uri="{FF2B5EF4-FFF2-40B4-BE49-F238E27FC236}">
                <a16:creationId xmlns:a16="http://schemas.microsoft.com/office/drawing/2014/main" id="{6C41B6EF-CBEA-E756-E4F9-AF5FF1E9FD09}"/>
              </a:ext>
            </a:extLst>
          </p:cNvPr>
          <p:cNvSpPr>
            <a:spLocks noGrp="1"/>
          </p:cNvSpPr>
          <p:nvPr>
            <p:ph type="title"/>
          </p:nvPr>
        </p:nvSpPr>
        <p:spPr>
          <a:xfrm>
            <a:off x="831850" y="1709738"/>
            <a:ext cx="10515600" cy="2852737"/>
          </a:xfrm>
        </p:spPr>
        <p:txBody>
          <a:bodyPr anchor="b"/>
          <a:lstStyle>
            <a:lvl1pPr>
              <a:defRPr sz="6000">
                <a:solidFill>
                  <a:schemeClr val="tx1"/>
                </a:solidFill>
              </a:defRPr>
            </a:lvl1pPr>
          </a:lstStyle>
          <a:p>
            <a:r>
              <a:rPr lang="en-US"/>
              <a:t>Click to edit Master title style</a:t>
            </a:r>
          </a:p>
        </p:txBody>
      </p:sp>
    </p:spTree>
    <p:extLst>
      <p:ext uri="{BB962C8B-B14F-4D97-AF65-F5344CB8AC3E}">
        <p14:creationId xmlns:p14="http://schemas.microsoft.com/office/powerpoint/2010/main" val="261015450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2C8F7C-12E1-CFCF-02EC-DB7FC1E9E7FA}"/>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5C870B5E-A6C9-A7F9-B38F-D1051D39713C}"/>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97B6E800-FA0D-4E81-1D67-FECE5384ACA7}"/>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5DAE399F-AA65-C92A-8779-0F677B510EF8}"/>
              </a:ext>
            </a:extLst>
          </p:cNvPr>
          <p:cNvSpPr>
            <a:spLocks noGrp="1"/>
          </p:cNvSpPr>
          <p:nvPr>
            <p:ph type="dt" sz="half" idx="10"/>
          </p:nvPr>
        </p:nvSpPr>
        <p:spPr>
          <a:xfrm>
            <a:off x="838200" y="6356350"/>
            <a:ext cx="2743200" cy="365125"/>
          </a:xfrm>
          <a:prstGeom prst="rect">
            <a:avLst/>
          </a:prstGeom>
        </p:spPr>
        <p:txBody>
          <a:bodyPr/>
          <a:lstStyle/>
          <a:p>
            <a:fld id="{DF0B55FB-0273-4F28-B713-33AA04F72240}" type="datetimeFigureOut">
              <a:rPr lang="en-US" smtClean="0"/>
              <a:t>10/16/2026</a:t>
            </a:fld>
            <a:endParaRPr lang="en-US"/>
          </a:p>
        </p:txBody>
      </p:sp>
      <p:sp>
        <p:nvSpPr>
          <p:cNvPr id="6" name="Footer Placeholder 5">
            <a:extLst>
              <a:ext uri="{FF2B5EF4-FFF2-40B4-BE49-F238E27FC236}">
                <a16:creationId xmlns:a16="http://schemas.microsoft.com/office/drawing/2014/main" id="{C725273A-ABAD-3F0F-C575-FA24E007D706}"/>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7" name="Slide Number Placeholder 6">
            <a:extLst>
              <a:ext uri="{FF2B5EF4-FFF2-40B4-BE49-F238E27FC236}">
                <a16:creationId xmlns:a16="http://schemas.microsoft.com/office/drawing/2014/main" id="{50D13B99-83B6-D2CB-0A1F-26D500EDB652}"/>
              </a:ext>
            </a:extLst>
          </p:cNvPr>
          <p:cNvSpPr>
            <a:spLocks noGrp="1"/>
          </p:cNvSpPr>
          <p:nvPr>
            <p:ph type="sldNum" sz="quarter" idx="12"/>
          </p:nvPr>
        </p:nvSpPr>
        <p:spPr>
          <a:xfrm>
            <a:off x="8610600" y="6356350"/>
            <a:ext cx="2743200" cy="365125"/>
          </a:xfrm>
          <a:prstGeom prst="rect">
            <a:avLst/>
          </a:prstGeom>
        </p:spPr>
        <p:txBody>
          <a:bodyPr/>
          <a:lstStyle/>
          <a:p>
            <a:fld id="{5720F580-0F49-4CAA-B741-273C1910AA75}" type="slidenum">
              <a:rPr lang="en-US" smtClean="0"/>
              <a:t>‹#›</a:t>
            </a:fld>
            <a:endParaRPr lang="en-US"/>
          </a:p>
        </p:txBody>
      </p:sp>
    </p:spTree>
    <p:extLst>
      <p:ext uri="{BB962C8B-B14F-4D97-AF65-F5344CB8AC3E}">
        <p14:creationId xmlns:p14="http://schemas.microsoft.com/office/powerpoint/2010/main" val="197199709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FDAA5C-6788-CCC7-8BBF-0F5B720825C4}"/>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1B41B021-2F19-AC68-0214-247A0827C8F5}"/>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E2DF3CB7-C3DB-0603-9B07-1DC173D0FD9D}"/>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BD383B4B-90EE-3941-786F-2DC7D3F2C2CA}"/>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D519BE18-3A54-71EE-AA4A-7FBC6C09A23D}"/>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F066F59B-A62F-F156-773F-E70298A95AE5}"/>
              </a:ext>
            </a:extLst>
          </p:cNvPr>
          <p:cNvSpPr>
            <a:spLocks noGrp="1"/>
          </p:cNvSpPr>
          <p:nvPr>
            <p:ph type="dt" sz="half" idx="10"/>
          </p:nvPr>
        </p:nvSpPr>
        <p:spPr>
          <a:xfrm>
            <a:off x="838200" y="6356350"/>
            <a:ext cx="2743200" cy="365125"/>
          </a:xfrm>
          <a:prstGeom prst="rect">
            <a:avLst/>
          </a:prstGeom>
        </p:spPr>
        <p:txBody>
          <a:bodyPr/>
          <a:lstStyle/>
          <a:p>
            <a:fld id="{DF0B55FB-0273-4F28-B713-33AA04F72240}" type="datetimeFigureOut">
              <a:rPr lang="en-US" smtClean="0"/>
              <a:t>10/16/2026</a:t>
            </a:fld>
            <a:endParaRPr lang="en-US"/>
          </a:p>
        </p:txBody>
      </p:sp>
      <p:sp>
        <p:nvSpPr>
          <p:cNvPr id="8" name="Footer Placeholder 7">
            <a:extLst>
              <a:ext uri="{FF2B5EF4-FFF2-40B4-BE49-F238E27FC236}">
                <a16:creationId xmlns:a16="http://schemas.microsoft.com/office/drawing/2014/main" id="{F8F49DAE-9435-1565-65D3-7EB2AC0955F5}"/>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9" name="Slide Number Placeholder 8">
            <a:extLst>
              <a:ext uri="{FF2B5EF4-FFF2-40B4-BE49-F238E27FC236}">
                <a16:creationId xmlns:a16="http://schemas.microsoft.com/office/drawing/2014/main" id="{D127496C-C845-67BB-A746-4C7D01E5DE6E}"/>
              </a:ext>
            </a:extLst>
          </p:cNvPr>
          <p:cNvSpPr>
            <a:spLocks noGrp="1"/>
          </p:cNvSpPr>
          <p:nvPr>
            <p:ph type="sldNum" sz="quarter" idx="12"/>
          </p:nvPr>
        </p:nvSpPr>
        <p:spPr>
          <a:xfrm>
            <a:off x="8610600" y="6356350"/>
            <a:ext cx="2743200" cy="365125"/>
          </a:xfrm>
          <a:prstGeom prst="rect">
            <a:avLst/>
          </a:prstGeom>
        </p:spPr>
        <p:txBody>
          <a:bodyPr/>
          <a:lstStyle/>
          <a:p>
            <a:fld id="{5720F580-0F49-4CAA-B741-273C1910AA75}" type="slidenum">
              <a:rPr lang="en-US" smtClean="0"/>
              <a:t>‹#›</a:t>
            </a:fld>
            <a:endParaRPr lang="en-US"/>
          </a:p>
        </p:txBody>
      </p:sp>
    </p:spTree>
    <p:extLst>
      <p:ext uri="{BB962C8B-B14F-4D97-AF65-F5344CB8AC3E}">
        <p14:creationId xmlns:p14="http://schemas.microsoft.com/office/powerpoint/2010/main" val="233043009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ADFC9C-C00B-6F72-2449-4A7BCE1CA38E}"/>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DDA502F2-C387-E73A-AF3D-7306BBE00F4D}"/>
              </a:ext>
            </a:extLst>
          </p:cNvPr>
          <p:cNvSpPr>
            <a:spLocks noGrp="1"/>
          </p:cNvSpPr>
          <p:nvPr>
            <p:ph type="dt" sz="half" idx="10"/>
          </p:nvPr>
        </p:nvSpPr>
        <p:spPr>
          <a:xfrm>
            <a:off x="838200" y="6356350"/>
            <a:ext cx="2743200" cy="365125"/>
          </a:xfrm>
          <a:prstGeom prst="rect">
            <a:avLst/>
          </a:prstGeom>
        </p:spPr>
        <p:txBody>
          <a:bodyPr/>
          <a:lstStyle/>
          <a:p>
            <a:fld id="{DF0B55FB-0273-4F28-B713-33AA04F72240}" type="datetimeFigureOut">
              <a:rPr lang="en-US" smtClean="0"/>
              <a:t>10/16/2026</a:t>
            </a:fld>
            <a:endParaRPr lang="en-US"/>
          </a:p>
        </p:txBody>
      </p:sp>
      <p:sp>
        <p:nvSpPr>
          <p:cNvPr id="4" name="Footer Placeholder 3">
            <a:extLst>
              <a:ext uri="{FF2B5EF4-FFF2-40B4-BE49-F238E27FC236}">
                <a16:creationId xmlns:a16="http://schemas.microsoft.com/office/drawing/2014/main" id="{5CB0B1E6-6812-87DD-943C-486645B09DE6}"/>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5" name="Slide Number Placeholder 4">
            <a:extLst>
              <a:ext uri="{FF2B5EF4-FFF2-40B4-BE49-F238E27FC236}">
                <a16:creationId xmlns:a16="http://schemas.microsoft.com/office/drawing/2014/main" id="{659C1FAC-D699-D33A-449C-653D24122495}"/>
              </a:ext>
            </a:extLst>
          </p:cNvPr>
          <p:cNvSpPr>
            <a:spLocks noGrp="1"/>
          </p:cNvSpPr>
          <p:nvPr>
            <p:ph type="sldNum" sz="quarter" idx="12"/>
          </p:nvPr>
        </p:nvSpPr>
        <p:spPr>
          <a:xfrm>
            <a:off x="8610600" y="6356350"/>
            <a:ext cx="2743200" cy="365125"/>
          </a:xfrm>
          <a:prstGeom prst="rect">
            <a:avLst/>
          </a:prstGeom>
        </p:spPr>
        <p:txBody>
          <a:bodyPr/>
          <a:lstStyle/>
          <a:p>
            <a:fld id="{5720F580-0F49-4CAA-B741-273C1910AA75}" type="slidenum">
              <a:rPr lang="en-US" smtClean="0"/>
              <a:t>‹#›</a:t>
            </a:fld>
            <a:endParaRPr lang="en-US"/>
          </a:p>
        </p:txBody>
      </p:sp>
    </p:spTree>
    <p:extLst>
      <p:ext uri="{BB962C8B-B14F-4D97-AF65-F5344CB8AC3E}">
        <p14:creationId xmlns:p14="http://schemas.microsoft.com/office/powerpoint/2010/main" val="92707406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884B001C-AFB1-5F7E-7D9E-8600B24C912D}"/>
              </a:ext>
            </a:extLst>
          </p:cNvPr>
          <p:cNvSpPr>
            <a:spLocks noGrp="1"/>
          </p:cNvSpPr>
          <p:nvPr>
            <p:ph type="dt" sz="half" idx="10"/>
          </p:nvPr>
        </p:nvSpPr>
        <p:spPr>
          <a:xfrm>
            <a:off x="838200" y="6356350"/>
            <a:ext cx="2743200" cy="365125"/>
          </a:xfrm>
          <a:prstGeom prst="rect">
            <a:avLst/>
          </a:prstGeom>
        </p:spPr>
        <p:txBody>
          <a:bodyPr/>
          <a:lstStyle/>
          <a:p>
            <a:fld id="{DF0B55FB-0273-4F28-B713-33AA04F72240}" type="datetimeFigureOut">
              <a:rPr lang="en-US" smtClean="0"/>
              <a:t>10/16/2026</a:t>
            </a:fld>
            <a:endParaRPr lang="en-US"/>
          </a:p>
        </p:txBody>
      </p:sp>
      <p:sp>
        <p:nvSpPr>
          <p:cNvPr id="3" name="Footer Placeholder 2">
            <a:extLst>
              <a:ext uri="{FF2B5EF4-FFF2-40B4-BE49-F238E27FC236}">
                <a16:creationId xmlns:a16="http://schemas.microsoft.com/office/drawing/2014/main" id="{A6D6714E-8C04-EBA0-B091-7975B2473401}"/>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4" name="Slide Number Placeholder 3">
            <a:extLst>
              <a:ext uri="{FF2B5EF4-FFF2-40B4-BE49-F238E27FC236}">
                <a16:creationId xmlns:a16="http://schemas.microsoft.com/office/drawing/2014/main" id="{CAE3DA25-6ACE-D857-A917-57A8C786793E}"/>
              </a:ext>
            </a:extLst>
          </p:cNvPr>
          <p:cNvSpPr>
            <a:spLocks noGrp="1"/>
          </p:cNvSpPr>
          <p:nvPr>
            <p:ph type="sldNum" sz="quarter" idx="12"/>
          </p:nvPr>
        </p:nvSpPr>
        <p:spPr>
          <a:xfrm>
            <a:off x="8610600" y="6356350"/>
            <a:ext cx="2743200" cy="365125"/>
          </a:xfrm>
          <a:prstGeom prst="rect">
            <a:avLst/>
          </a:prstGeom>
        </p:spPr>
        <p:txBody>
          <a:bodyPr/>
          <a:lstStyle/>
          <a:p>
            <a:fld id="{5720F580-0F49-4CAA-B741-273C1910AA75}" type="slidenum">
              <a:rPr lang="en-US" smtClean="0"/>
              <a:t>‹#›</a:t>
            </a:fld>
            <a:endParaRPr lang="en-US"/>
          </a:p>
        </p:txBody>
      </p:sp>
    </p:spTree>
    <p:extLst>
      <p:ext uri="{BB962C8B-B14F-4D97-AF65-F5344CB8AC3E}">
        <p14:creationId xmlns:p14="http://schemas.microsoft.com/office/powerpoint/2010/main" val="413249980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948277-5689-FDA6-979D-8F9A9B715BB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1CF1A7E6-0A98-E59E-60D1-0EFA19290190}"/>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24C92847-6F92-D9E4-B950-8040EC44D73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97E3D91C-2BB9-290D-1013-E5595133F5C0}"/>
              </a:ext>
            </a:extLst>
          </p:cNvPr>
          <p:cNvSpPr>
            <a:spLocks noGrp="1"/>
          </p:cNvSpPr>
          <p:nvPr>
            <p:ph type="dt" sz="half" idx="10"/>
          </p:nvPr>
        </p:nvSpPr>
        <p:spPr>
          <a:xfrm>
            <a:off x="838200" y="6356350"/>
            <a:ext cx="2743200" cy="365125"/>
          </a:xfrm>
          <a:prstGeom prst="rect">
            <a:avLst/>
          </a:prstGeom>
        </p:spPr>
        <p:txBody>
          <a:bodyPr/>
          <a:lstStyle/>
          <a:p>
            <a:fld id="{DF0B55FB-0273-4F28-B713-33AA04F72240}" type="datetimeFigureOut">
              <a:rPr lang="en-US" smtClean="0"/>
              <a:t>10/16/2026</a:t>
            </a:fld>
            <a:endParaRPr lang="en-US"/>
          </a:p>
        </p:txBody>
      </p:sp>
      <p:sp>
        <p:nvSpPr>
          <p:cNvPr id="6" name="Footer Placeholder 5">
            <a:extLst>
              <a:ext uri="{FF2B5EF4-FFF2-40B4-BE49-F238E27FC236}">
                <a16:creationId xmlns:a16="http://schemas.microsoft.com/office/drawing/2014/main" id="{B315DF47-2F89-94B5-C3DD-12FDA90AC775}"/>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7" name="Slide Number Placeholder 6">
            <a:extLst>
              <a:ext uri="{FF2B5EF4-FFF2-40B4-BE49-F238E27FC236}">
                <a16:creationId xmlns:a16="http://schemas.microsoft.com/office/drawing/2014/main" id="{35B3166D-A7A6-CB67-0C9D-DBA949F7AF84}"/>
              </a:ext>
            </a:extLst>
          </p:cNvPr>
          <p:cNvSpPr>
            <a:spLocks noGrp="1"/>
          </p:cNvSpPr>
          <p:nvPr>
            <p:ph type="sldNum" sz="quarter" idx="12"/>
          </p:nvPr>
        </p:nvSpPr>
        <p:spPr>
          <a:xfrm>
            <a:off x="8610600" y="6356350"/>
            <a:ext cx="2743200" cy="365125"/>
          </a:xfrm>
          <a:prstGeom prst="rect">
            <a:avLst/>
          </a:prstGeom>
        </p:spPr>
        <p:txBody>
          <a:bodyPr/>
          <a:lstStyle/>
          <a:p>
            <a:fld id="{5720F580-0F49-4CAA-B741-273C1910AA75}" type="slidenum">
              <a:rPr lang="en-US" smtClean="0"/>
              <a:t>‹#›</a:t>
            </a:fld>
            <a:endParaRPr lang="en-US"/>
          </a:p>
        </p:txBody>
      </p:sp>
    </p:spTree>
    <p:extLst>
      <p:ext uri="{BB962C8B-B14F-4D97-AF65-F5344CB8AC3E}">
        <p14:creationId xmlns:p14="http://schemas.microsoft.com/office/powerpoint/2010/main" val="380160552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30B84A-7B2E-86B4-48D2-1FD2CF3EE70D}"/>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290DB8B3-9CCA-74C7-BA55-8CE7D5867CB2}"/>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a:extLst>
              <a:ext uri="{FF2B5EF4-FFF2-40B4-BE49-F238E27FC236}">
                <a16:creationId xmlns:a16="http://schemas.microsoft.com/office/drawing/2014/main" id="{1E101C4B-24E3-1E0A-6D1F-27F41952473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159F0F5B-D5A1-DF35-ABD3-48EC57B54188}"/>
              </a:ext>
            </a:extLst>
          </p:cNvPr>
          <p:cNvSpPr>
            <a:spLocks noGrp="1"/>
          </p:cNvSpPr>
          <p:nvPr>
            <p:ph type="dt" sz="half" idx="10"/>
          </p:nvPr>
        </p:nvSpPr>
        <p:spPr>
          <a:xfrm>
            <a:off x="838200" y="6356350"/>
            <a:ext cx="2743200" cy="365125"/>
          </a:xfrm>
          <a:prstGeom prst="rect">
            <a:avLst/>
          </a:prstGeom>
        </p:spPr>
        <p:txBody>
          <a:bodyPr/>
          <a:lstStyle/>
          <a:p>
            <a:fld id="{DF0B55FB-0273-4F28-B713-33AA04F72240}" type="datetimeFigureOut">
              <a:rPr lang="en-US" smtClean="0"/>
              <a:t>10/16/2026</a:t>
            </a:fld>
            <a:endParaRPr lang="en-US"/>
          </a:p>
        </p:txBody>
      </p:sp>
      <p:sp>
        <p:nvSpPr>
          <p:cNvPr id="6" name="Footer Placeholder 5">
            <a:extLst>
              <a:ext uri="{FF2B5EF4-FFF2-40B4-BE49-F238E27FC236}">
                <a16:creationId xmlns:a16="http://schemas.microsoft.com/office/drawing/2014/main" id="{0B094159-8B2A-E7A9-E9AA-7085E307C861}"/>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7" name="Slide Number Placeholder 6">
            <a:extLst>
              <a:ext uri="{FF2B5EF4-FFF2-40B4-BE49-F238E27FC236}">
                <a16:creationId xmlns:a16="http://schemas.microsoft.com/office/drawing/2014/main" id="{A0550DA6-0004-9D68-DA4F-2397F9E99062}"/>
              </a:ext>
            </a:extLst>
          </p:cNvPr>
          <p:cNvSpPr>
            <a:spLocks noGrp="1"/>
          </p:cNvSpPr>
          <p:nvPr>
            <p:ph type="sldNum" sz="quarter" idx="12"/>
          </p:nvPr>
        </p:nvSpPr>
        <p:spPr>
          <a:xfrm>
            <a:off x="8610600" y="6356350"/>
            <a:ext cx="2743200" cy="365125"/>
          </a:xfrm>
          <a:prstGeom prst="rect">
            <a:avLst/>
          </a:prstGeom>
        </p:spPr>
        <p:txBody>
          <a:bodyPr/>
          <a:lstStyle/>
          <a:p>
            <a:fld id="{5720F580-0F49-4CAA-B741-273C1910AA75}" type="slidenum">
              <a:rPr lang="en-US" smtClean="0"/>
              <a:t>‹#›</a:t>
            </a:fld>
            <a:endParaRPr lang="en-US"/>
          </a:p>
        </p:txBody>
      </p:sp>
    </p:spTree>
    <p:extLst>
      <p:ext uri="{BB962C8B-B14F-4D97-AF65-F5344CB8AC3E}">
        <p14:creationId xmlns:p14="http://schemas.microsoft.com/office/powerpoint/2010/main" val="120863888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2DB192-7700-C6BA-4011-72AE80F864C3}"/>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A4AB11A3-8BBD-908D-6FCC-5C46A232C125}"/>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5F1A4FA-BD0F-4E7A-7C0F-213BDDD5AB97}"/>
              </a:ext>
            </a:extLst>
          </p:cNvPr>
          <p:cNvSpPr>
            <a:spLocks noGrp="1"/>
          </p:cNvSpPr>
          <p:nvPr>
            <p:ph type="dt" sz="half" idx="10"/>
          </p:nvPr>
        </p:nvSpPr>
        <p:spPr>
          <a:xfrm>
            <a:off x="838200" y="6356350"/>
            <a:ext cx="2743200" cy="365125"/>
          </a:xfrm>
          <a:prstGeom prst="rect">
            <a:avLst/>
          </a:prstGeom>
        </p:spPr>
        <p:txBody>
          <a:bodyPr/>
          <a:lstStyle/>
          <a:p>
            <a:fld id="{DF0B55FB-0273-4F28-B713-33AA04F72240}" type="datetimeFigureOut">
              <a:rPr lang="en-US" smtClean="0"/>
              <a:t>10/16/2026</a:t>
            </a:fld>
            <a:endParaRPr lang="en-US"/>
          </a:p>
        </p:txBody>
      </p:sp>
      <p:sp>
        <p:nvSpPr>
          <p:cNvPr id="5" name="Footer Placeholder 4">
            <a:extLst>
              <a:ext uri="{FF2B5EF4-FFF2-40B4-BE49-F238E27FC236}">
                <a16:creationId xmlns:a16="http://schemas.microsoft.com/office/drawing/2014/main" id="{A8826421-FFB8-9A02-657A-6D2BB4C5EB0C}"/>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C363FD62-0747-F776-31ED-749016C1B176}"/>
              </a:ext>
            </a:extLst>
          </p:cNvPr>
          <p:cNvSpPr>
            <a:spLocks noGrp="1"/>
          </p:cNvSpPr>
          <p:nvPr>
            <p:ph type="sldNum" sz="quarter" idx="12"/>
          </p:nvPr>
        </p:nvSpPr>
        <p:spPr>
          <a:xfrm>
            <a:off x="8610600" y="6356350"/>
            <a:ext cx="2743200" cy="365125"/>
          </a:xfrm>
          <a:prstGeom prst="rect">
            <a:avLst/>
          </a:prstGeom>
        </p:spPr>
        <p:txBody>
          <a:bodyPr/>
          <a:lstStyle/>
          <a:p>
            <a:fld id="{5720F580-0F49-4CAA-B741-273C1910AA75}" type="slidenum">
              <a:rPr lang="en-US" smtClean="0"/>
              <a:t>‹#›</a:t>
            </a:fld>
            <a:endParaRPr lang="en-US"/>
          </a:p>
        </p:txBody>
      </p:sp>
    </p:spTree>
    <p:extLst>
      <p:ext uri="{BB962C8B-B14F-4D97-AF65-F5344CB8AC3E}">
        <p14:creationId xmlns:p14="http://schemas.microsoft.com/office/powerpoint/2010/main" val="407945462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F3951DAD-C21A-354B-CA92-904FBA2B8B5A}"/>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30533536-2681-FFDB-8C37-6F458D829DC5}"/>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B0CB4E2-0FC7-4336-5CED-8E2FE3390A18}"/>
              </a:ext>
            </a:extLst>
          </p:cNvPr>
          <p:cNvSpPr>
            <a:spLocks noGrp="1"/>
          </p:cNvSpPr>
          <p:nvPr>
            <p:ph type="dt" sz="half" idx="10"/>
          </p:nvPr>
        </p:nvSpPr>
        <p:spPr>
          <a:xfrm>
            <a:off x="838200" y="6356350"/>
            <a:ext cx="2743200" cy="365125"/>
          </a:xfrm>
          <a:prstGeom prst="rect">
            <a:avLst/>
          </a:prstGeom>
        </p:spPr>
        <p:txBody>
          <a:bodyPr/>
          <a:lstStyle/>
          <a:p>
            <a:fld id="{DF0B55FB-0273-4F28-B713-33AA04F72240}" type="datetimeFigureOut">
              <a:rPr lang="en-US" smtClean="0"/>
              <a:t>10/16/2026</a:t>
            </a:fld>
            <a:endParaRPr lang="en-US"/>
          </a:p>
        </p:txBody>
      </p:sp>
      <p:sp>
        <p:nvSpPr>
          <p:cNvPr id="5" name="Footer Placeholder 4">
            <a:extLst>
              <a:ext uri="{FF2B5EF4-FFF2-40B4-BE49-F238E27FC236}">
                <a16:creationId xmlns:a16="http://schemas.microsoft.com/office/drawing/2014/main" id="{4A03D5AC-F454-C66A-46D3-3EF2FC424C9B}"/>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19998664-D807-F1C8-677B-AC9C38EDF191}"/>
              </a:ext>
            </a:extLst>
          </p:cNvPr>
          <p:cNvSpPr>
            <a:spLocks noGrp="1"/>
          </p:cNvSpPr>
          <p:nvPr>
            <p:ph type="sldNum" sz="quarter" idx="12"/>
          </p:nvPr>
        </p:nvSpPr>
        <p:spPr>
          <a:xfrm>
            <a:off x="8610600" y="6356350"/>
            <a:ext cx="2743200" cy="365125"/>
          </a:xfrm>
          <a:prstGeom prst="rect">
            <a:avLst/>
          </a:prstGeom>
        </p:spPr>
        <p:txBody>
          <a:bodyPr/>
          <a:lstStyle/>
          <a:p>
            <a:fld id="{5720F580-0F49-4CAA-B741-273C1910AA75}" type="slidenum">
              <a:rPr lang="en-US" smtClean="0"/>
              <a:t>‹#›</a:t>
            </a:fld>
            <a:endParaRPr lang="en-US"/>
          </a:p>
        </p:txBody>
      </p:sp>
    </p:spTree>
    <p:extLst>
      <p:ext uri="{BB962C8B-B14F-4D97-AF65-F5344CB8AC3E}">
        <p14:creationId xmlns:p14="http://schemas.microsoft.com/office/powerpoint/2010/main" val="333574373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DEFAULT">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38519454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3906800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BASE">
    <p:bg>
      <p:bgPr>
        <a:solidFill>
          <a:srgbClr val="F6F3EC"/>
        </a:solidFill>
        <a:effectLst/>
      </p:bgPr>
    </p:bg>
    <p:spTree>
      <p:nvGrpSpPr>
        <p:cNvPr id="1" name=""/>
        <p:cNvGrpSpPr/>
        <p:nvPr/>
      </p:nvGrpSpPr>
      <p:grpSpPr>
        <a:xfrm>
          <a:off x="0" y="0"/>
          <a:ext cx="0" cy="0"/>
          <a:chOff x="0" y="0"/>
          <a:chExt cx="0" cy="0"/>
        </a:xfrm>
      </p:grpSpPr>
      <p:sp>
        <p:nvSpPr>
          <p:cNvPr id="2" name="Shape 0"/>
          <p:cNvSpPr/>
          <p:nvPr/>
        </p:nvSpPr>
        <p:spPr>
          <a:xfrm>
            <a:off x="0" y="0"/>
            <a:ext cx="12191695" cy="109728"/>
          </a:xfrm>
          <a:prstGeom prst="rect">
            <a:avLst/>
          </a:prstGeom>
          <a:solidFill>
            <a:srgbClr val="007681"/>
          </a:solidFill>
          <a:ln w="12700">
            <a:solidFill>
              <a:srgbClr val="007681"/>
            </a:solidFill>
            <a:prstDash val="solid"/>
          </a:ln>
        </p:spPr>
        <p:txBody>
          <a:bodyPr/>
          <a:lstStyle/>
          <a:p>
            <a:endParaRPr lang="en-US"/>
          </a:p>
        </p:txBody>
      </p:sp>
      <p:sp>
        <p:nvSpPr>
          <p:cNvPr id="25" name="Slide Number Placeholder 0"/>
          <p:cNvSpPr>
            <a:spLocks noGrp="1"/>
          </p:cNvSpPr>
          <p:nvPr>
            <p:ph type="sldNum" sz="quarter" idx="4294967295"/>
          </p:nvPr>
        </p:nvSpPr>
        <p:spPr>
          <a:xfrm>
            <a:off x="11750040" y="6501384"/>
            <a:ext cx="800000" cy="300000"/>
          </a:xfrm>
          <a:prstGeom prst="rect">
            <a:avLst/>
          </a:prstGeom>
          <a:extLst>
            <a:ext uri="{C572A759-6A51-4108-AA02-DFA0A04FC94B}">
              <ma14:wrappingTextBoxFlag xmlns:ma14="http://schemas.microsoft.com/office/mac/drawingml/2011/main" xmlns="" val="0"/>
            </a:ext>
          </a:extLst>
        </p:spPr>
        <p:txBody>
          <a:bodyPr/>
          <a:lstStyle>
            <a:lvl1pPr>
              <a:defRPr sz="900">
                <a:solidFill>
                  <a:srgbClr val="5B6573"/>
                </a:solidFill>
              </a:defRPr>
            </a:lvl1pPr>
          </a:lstStyle>
          <a:p>
            <a:pPr algn="l"/>
            <a:fld id="{F7021451-1387-4CA6-816F-3879F97B5CBC}" type="slidenum">
              <a:rPr lang="en-US" b="0"/>
              <a:t>‹#›</a:t>
            </a:fld>
            <a:endParaRPr lang="en-US"/>
          </a:p>
        </p:txBody>
      </p:sp>
    </p:spTree>
    <p:extLst>
      <p:ext uri="{BB962C8B-B14F-4D97-AF65-F5344CB8AC3E}">
        <p14:creationId xmlns:p14="http://schemas.microsoft.com/office/powerpoint/2010/main" val="322023889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cSld name="CLS_MASTER">
    <p:bg>
      <p:bgPr>
        <a:solidFill>
          <a:schemeClr val="bg1"/>
        </a:solidFill>
        <a:effectLst/>
      </p:bgPr>
    </p:bg>
    <p:spTree>
      <p:nvGrpSpPr>
        <p:cNvPr id="1" name=""/>
        <p:cNvGrpSpPr/>
        <p:nvPr/>
      </p:nvGrpSpPr>
      <p:grpSpPr>
        <a:xfrm>
          <a:off x="0" y="0"/>
          <a:ext cx="0" cy="0"/>
          <a:chOff x="0" y="0"/>
          <a:chExt cx="0" cy="0"/>
        </a:xfrm>
      </p:grpSpPr>
      <p:sp>
        <p:nvSpPr>
          <p:cNvPr id="2" name="Shape 0"/>
          <p:cNvSpPr/>
          <p:nvPr/>
        </p:nvSpPr>
        <p:spPr>
          <a:xfrm>
            <a:off x="0" y="0"/>
            <a:ext cx="164592" cy="6858000"/>
          </a:xfrm>
          <a:prstGeom prst="rect">
            <a:avLst/>
          </a:prstGeom>
          <a:solidFill>
            <a:srgbClr val="007681"/>
          </a:solidFill>
          <a:ln w="12700">
            <a:solidFill>
              <a:srgbClr val="007681"/>
            </a:solidFill>
            <a:prstDash val="solid"/>
          </a:ln>
        </p:spPr>
      </p:sp>
      <p:sp>
        <p:nvSpPr>
          <p:cNvPr id="25" name="Slide Number Placeholder 0"/>
          <p:cNvSpPr>
            <a:spLocks noGrp="1"/>
          </p:cNvSpPr>
          <p:nvPr>
            <p:ph type="sldNum" sz="quarter" idx="4294967295"/>
          </p:nvPr>
        </p:nvSpPr>
        <p:spPr>
          <a:xfrm>
            <a:off x="11631168" y="6473952"/>
            <a:ext cx="228600" cy="182880"/>
          </a:xfrm>
          <a:prstGeom prst="rect">
            <a:avLst/>
          </a:prstGeom>
          <a:extLst>
            <a:ext uri="{C572A759-6A51-4108-AA02-DFA0A04FC94B}">
              <ma14:wrappingTextBoxFlag xmlns:ma14="http://schemas.microsoft.com/office/mac/drawingml/2011/main" xmlns="" val="0"/>
            </a:ext>
          </a:extLst>
        </p:spPr>
        <p:txBody>
          <a:bodyPr lIns="0" tIns="0" rIns="0" bIns="0"/>
          <a:lstStyle>
            <a:lvl1pPr>
              <a:defRPr sz="850">
                <a:solidFill>
                  <a:srgbClr val="5B6573"/>
                </a:solidFill>
                <a:latin typeface="Aptos"/>
                <a:ea typeface="Aptos"/>
                <a:cs typeface="Aptos"/>
              </a:defRPr>
            </a:lvl1pPr>
          </a:lstStyle>
          <a:p>
            <a:pPr algn="r"/>
            <a:fld id="{F7021451-1387-4CA6-816F-3879F97B5CBC}" type="slidenum">
              <a:rPr lang="en-US" b="0"/>
              <a:t>‹#›</a:t>
            </a:fld>
            <a:endParaRPr lang="en-US"/>
          </a:p>
        </p:txBody>
      </p:sp>
      <p:sp>
        <p:nvSpPr>
          <p:cNvPr id="4" name="Shape 0">
            <a:extLst>
              <a:ext uri="{FF2B5EF4-FFF2-40B4-BE49-F238E27FC236}">
                <a16:creationId xmlns:a16="http://schemas.microsoft.com/office/drawing/2014/main" id="{BF56AAEA-2241-01B8-7477-DCE7F00503D0}"/>
              </a:ext>
            </a:extLst>
          </p:cNvPr>
          <p:cNvSpPr/>
          <p:nvPr userDrawn="1"/>
        </p:nvSpPr>
        <p:spPr>
          <a:xfrm>
            <a:off x="9921240" y="246888"/>
            <a:ext cx="1572768" cy="1"/>
          </a:xfrm>
          <a:prstGeom prst="line">
            <a:avLst/>
          </a:prstGeom>
          <a:noFill/>
          <a:ln w="19050">
            <a:solidFill>
              <a:srgbClr val="F1C400"/>
            </a:solidFill>
            <a:prstDash val="solid"/>
          </a:ln>
        </p:spPr>
        <p:txBody>
          <a:bodyPr/>
          <a:lstStyle/>
          <a:p>
            <a:endParaRPr lang="en-US"/>
          </a:p>
        </p:txBody>
      </p:sp>
    </p:spTree>
    <p:extLst>
      <p:ext uri="{BB962C8B-B14F-4D97-AF65-F5344CB8AC3E}">
        <p14:creationId xmlns:p14="http://schemas.microsoft.com/office/powerpoint/2010/main" val="28295592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F7EFF5-31AE-2646-2E52-54944FB8F8EA}"/>
              </a:ext>
            </a:extLst>
          </p:cNvPr>
          <p:cNvSpPr>
            <a:spLocks noGrp="1"/>
          </p:cNvSpPr>
          <p:nvPr>
            <p:ph type="title"/>
          </p:nvPr>
        </p:nvSpPr>
        <p:spPr>
          <a:xfrm>
            <a:off x="501805" y="365126"/>
            <a:ext cx="10851995" cy="671938"/>
          </a:xfrm>
          <a:prstGeom prst="rect">
            <a:avLst/>
          </a:prstGeom>
        </p:spPr>
        <p:txBody>
          <a:bodyPr/>
          <a:lstStyle>
            <a:lvl1pPr algn="l">
              <a:defRPr sz="3600" b="1">
                <a:solidFill>
                  <a:srgbClr val="007681"/>
                </a:solidFill>
              </a:defRPr>
            </a:lvl1pPr>
          </a:lstStyle>
          <a:p>
            <a:r>
              <a:rPr lang="en-US" dirty="0"/>
              <a:t>Click to edit Master title style</a:t>
            </a:r>
          </a:p>
        </p:txBody>
      </p:sp>
      <p:sp>
        <p:nvSpPr>
          <p:cNvPr id="3" name="Slide Number Placeholder 2">
            <a:extLst>
              <a:ext uri="{FF2B5EF4-FFF2-40B4-BE49-F238E27FC236}">
                <a16:creationId xmlns:a16="http://schemas.microsoft.com/office/drawing/2014/main" id="{8F6C02CF-1933-A680-1097-2F6DF239AB7D}"/>
              </a:ext>
            </a:extLst>
          </p:cNvPr>
          <p:cNvSpPr>
            <a:spLocks noGrp="1"/>
          </p:cNvSpPr>
          <p:nvPr>
            <p:ph type="sldNum" sz="quarter" idx="10"/>
          </p:nvPr>
        </p:nvSpPr>
        <p:spPr/>
        <p:txBody>
          <a:bodyPr/>
          <a:lstStyle/>
          <a:p>
            <a:pPr algn="l"/>
            <a:fld id="{F7021451-1387-4CA6-816F-3879F97B5CBC}" type="slidenum">
              <a:rPr lang="en-US" b="0" smtClean="0"/>
              <a:t>‹#›</a:t>
            </a:fld>
            <a:endParaRPr lang="en-US"/>
          </a:p>
        </p:txBody>
      </p:sp>
      <p:sp>
        <p:nvSpPr>
          <p:cNvPr id="7" name="Shape 0">
            <a:extLst>
              <a:ext uri="{FF2B5EF4-FFF2-40B4-BE49-F238E27FC236}">
                <a16:creationId xmlns:a16="http://schemas.microsoft.com/office/drawing/2014/main" id="{6F6AB2EE-C513-34E5-8690-DA28E1BD94BF}"/>
              </a:ext>
            </a:extLst>
          </p:cNvPr>
          <p:cNvSpPr/>
          <p:nvPr userDrawn="1"/>
        </p:nvSpPr>
        <p:spPr>
          <a:xfrm>
            <a:off x="0" y="0"/>
            <a:ext cx="164592" cy="6858000"/>
          </a:xfrm>
          <a:prstGeom prst="rect">
            <a:avLst/>
          </a:prstGeom>
          <a:solidFill>
            <a:srgbClr val="007681"/>
          </a:solidFill>
          <a:ln w="12700">
            <a:solidFill>
              <a:srgbClr val="007681"/>
            </a:solidFill>
            <a:prstDash val="solid"/>
          </a:ln>
        </p:spPr>
        <p:txBody>
          <a:bodyPr/>
          <a:lstStyle/>
          <a:p>
            <a:endParaRPr lang="en-US" dirty="0"/>
          </a:p>
        </p:txBody>
      </p:sp>
      <p:sp>
        <p:nvSpPr>
          <p:cNvPr id="9" name="Shape 2">
            <a:extLst>
              <a:ext uri="{FF2B5EF4-FFF2-40B4-BE49-F238E27FC236}">
                <a16:creationId xmlns:a16="http://schemas.microsoft.com/office/drawing/2014/main" id="{829E34A1-8AA0-63FD-6875-09BB345D3E89}"/>
              </a:ext>
            </a:extLst>
          </p:cNvPr>
          <p:cNvSpPr/>
          <p:nvPr userDrawn="1"/>
        </p:nvSpPr>
        <p:spPr>
          <a:xfrm>
            <a:off x="594360" y="1307592"/>
            <a:ext cx="1737360" cy="1"/>
          </a:xfrm>
          <a:prstGeom prst="line">
            <a:avLst/>
          </a:prstGeom>
          <a:noFill/>
          <a:ln w="38100">
            <a:solidFill>
              <a:srgbClr val="F1C400"/>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a:ea typeface="+mn-ea"/>
              <a:cs typeface="+mn-cs"/>
            </a:endParaRPr>
          </a:p>
        </p:txBody>
      </p:sp>
    </p:spTree>
    <p:extLst>
      <p:ext uri="{BB962C8B-B14F-4D97-AF65-F5344CB8AC3E}">
        <p14:creationId xmlns:p14="http://schemas.microsoft.com/office/powerpoint/2010/main" val="53982726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17.xml"/><Relationship Id="rId2" Type="http://schemas.openxmlformats.org/officeDocument/2006/relationships/slideLayout" Target="../slideLayouts/slideLayout16.xml"/><Relationship Id="rId1" Type="http://schemas.openxmlformats.org/officeDocument/2006/relationships/slideLayout" Target="../slideLayouts/slideLayout15.xml"/><Relationship Id="rId5" Type="http://schemas.openxmlformats.org/officeDocument/2006/relationships/theme" Target="../theme/theme2.xml"/><Relationship Id="rId4" Type="http://schemas.openxmlformats.org/officeDocument/2006/relationships/slideLayout" Target="../slideLayouts/slideLayout18.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92E94D18-88D7-532E-1E5F-18166E9A7964}"/>
              </a:ext>
            </a:extLst>
          </p:cNvPr>
          <p:cNvSpPr/>
          <p:nvPr userDrawn="1"/>
        </p:nvSpPr>
        <p:spPr>
          <a:xfrm>
            <a:off x="-266330" y="0"/>
            <a:ext cx="13138951" cy="1690688"/>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a:extLst>
              <a:ext uri="{FF2B5EF4-FFF2-40B4-BE49-F238E27FC236}">
                <a16:creationId xmlns:a16="http://schemas.microsoft.com/office/drawing/2014/main" id="{743A5C23-4CF8-AE72-649E-73252EECDCFD}"/>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21A0BDCF-C9F7-92FD-96A9-5AD5C919CE1A}"/>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255491446"/>
      </p:ext>
    </p:extLst>
  </p:cSld>
  <p:clrMap bg1="lt1" tx1="dk1" bg2="lt2" tx2="dk2" accent1="accent1" accent2="accent2" accent3="accent3" accent4="accent4" accent5="accent5" accent6="accent6" hlink="hlink" folHlink="folHlink"/>
  <p:sldLayoutIdLst>
    <p:sldLayoutId id="2147483649" r:id="rId1"/>
    <p:sldLayoutId id="2147483661" r:id="rId2"/>
    <p:sldLayoutId id="2147483660" r:id="rId3"/>
    <p:sldLayoutId id="2147483650" r:id="rId4"/>
    <p:sldLayoutId id="2147483651" r:id="rId5"/>
    <p:sldLayoutId id="2147483652" r:id="rId6"/>
    <p:sldLayoutId id="2147483653" r:id="rId7"/>
    <p:sldLayoutId id="2147483654" r:id="rId8"/>
    <p:sldLayoutId id="2147483655" r:id="rId9"/>
    <p:sldLayoutId id="2147483656" r:id="rId10"/>
    <p:sldLayoutId id="2147483657" r:id="rId11"/>
    <p:sldLayoutId id="2147483658" r:id="rId12"/>
    <p:sldLayoutId id="2147483659" r:id="rId13"/>
    <p:sldLayoutId id="2147483664" r:id="rId14"/>
  </p:sldLayoutIdLst>
  <p:txStyles>
    <p:titleStyle>
      <a:lvl1pPr algn="l" defTabSz="914400" rtl="0" eaLnBrk="1" latinLnBrk="0" hangingPunct="1">
        <a:lnSpc>
          <a:spcPct val="90000"/>
        </a:lnSpc>
        <a:spcBef>
          <a:spcPct val="0"/>
        </a:spcBef>
        <a:buNone/>
        <a:defRPr sz="4400" kern="1200">
          <a:solidFill>
            <a:schemeClr val="bg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896073467"/>
      </p:ext>
    </p:extLst>
  </p:cSld>
  <p:clrMap bg1="lt1" tx1="dk1" bg2="lt2" tx2="dk2" accent1="accent1" accent2="accent2" accent3="accent3" accent4="accent4" accent5="accent5" accent6="accent6" hlink="hlink" folHlink="folHlink"/>
  <p:sldLayoutIdLst>
    <p:sldLayoutId id="2147483663" r:id="rId1"/>
    <p:sldLayoutId id="2147483665" r:id="rId2"/>
    <p:sldLayoutId id="2147483666" r:id="rId3"/>
    <p:sldLayoutId id="2147483667" r:id="rId4"/>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2.xml"/><Relationship Id="rId1" Type="http://schemas.openxmlformats.org/officeDocument/2006/relationships/slideLayout" Target="../slideLayouts/slideLayout15.xml"/></Relationships>
</file>

<file path=ppt/slides/_rels/slide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3.xml"/><Relationship Id="rId1" Type="http://schemas.openxmlformats.org/officeDocument/2006/relationships/slideLayout" Target="../slideLayouts/slideLayout17.xml"/></Relationships>
</file>

<file path=ppt/slides/_rels/slide4.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notesSlide" Target="../notesSlides/notesSlide4.xml"/><Relationship Id="rId1" Type="http://schemas.openxmlformats.org/officeDocument/2006/relationships/slideLayout" Target="../slideLayouts/slideLayout17.xml"/><Relationship Id="rId4" Type="http://schemas.openxmlformats.org/officeDocument/2006/relationships/image" Target="../media/image11.svg"/></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7.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7.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7.xml"/></Relationships>
</file>

<file path=ppt/slides/_rels/slide8.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8.xml"/><Relationship Id="rId1" Type="http://schemas.openxmlformats.org/officeDocument/2006/relationships/slideLayout" Target="../slideLayouts/slideLayout14.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7.xml"/></Relationships>
</file>

<file path=ppt/slides/_rels/slide10.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0.xml"/><Relationship Id="rId1" Type="http://schemas.openxmlformats.org/officeDocument/2006/relationships/slideLayout" Target="../slideLayouts/slideLayout17.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7.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7.xml"/></Relationships>
</file>

<file path=ppt/slides/_rels/slide13.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3.xml"/><Relationship Id="rId1" Type="http://schemas.openxmlformats.org/officeDocument/2006/relationships/slideLayout" Target="../slideLayouts/slideLayout15.xml"/></Relationships>
</file>

<file path=ppt/slides/_rels/slide1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4.xml"/><Relationship Id="rId1" Type="http://schemas.openxmlformats.org/officeDocument/2006/relationships/slideLayout" Target="../slideLayouts/slideLayout17.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8.xml"/></Relationships>
</file>

<file path=ppt/slides/_rels/slide16.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16.xml"/><Relationship Id="rId1" Type="http://schemas.openxmlformats.org/officeDocument/2006/relationships/slideLayout" Target="../slideLayouts/slideLayout17.xml"/><Relationship Id="rId4" Type="http://schemas.openxmlformats.org/officeDocument/2006/relationships/image" Target="../media/image17.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1" cy="1"/>
          <a:chOff x="0" y="0"/>
          <a:chExt cx="1" cy="1"/>
        </a:xfrm>
      </p:grpSpPr>
      <p:sp>
        <p:nvSpPr>
          <p:cNvPr id="2" name="Title 1">
            <a:extLst>
              <a:ext uri="{FF2B5EF4-FFF2-40B4-BE49-F238E27FC236}">
                <a16:creationId xmlns:a16="http://schemas.microsoft.com/office/drawing/2014/main" id="{D562D5D2-B442-F4B9-F50F-81949B61C2D6}"/>
              </a:ext>
            </a:extLst>
          </p:cNvPr>
          <p:cNvSpPr>
            <a:spLocks noGrp="1"/>
          </p:cNvSpPr>
          <p:nvPr>
            <p:ph type="ctrTitle"/>
          </p:nvPr>
        </p:nvSpPr>
        <p:spPr/>
        <p:txBody>
          <a:bodyPr/>
          <a:lstStyle/>
          <a:p>
            <a:r>
              <a:rPr lang="en-US"/>
              <a:t>CLS PROGRAM OVERVIEW</a:t>
            </a:r>
          </a:p>
        </p:txBody>
      </p:sp>
      <p:sp>
        <p:nvSpPr>
          <p:cNvPr id="5" name="Subtitle 4">
            <a:extLst>
              <a:ext uri="{FF2B5EF4-FFF2-40B4-BE49-F238E27FC236}">
                <a16:creationId xmlns:a16="http://schemas.microsoft.com/office/drawing/2014/main" id="{2790C7C2-60C2-E635-26D2-746801A89B33}"/>
              </a:ext>
            </a:extLst>
          </p:cNvPr>
          <p:cNvSpPr>
            <a:spLocks noGrp="1"/>
          </p:cNvSpPr>
          <p:nvPr>
            <p:ph type="subTitle" idx="1"/>
          </p:nvPr>
        </p:nvSpPr>
        <p:spPr/>
        <p:txBody>
          <a:bodyPr/>
          <a:lstStyle/>
          <a:p>
            <a:endParaRPr lang="en-US"/>
          </a:p>
        </p:txBody>
      </p:sp>
    </p:spTree>
    <p:extLst>
      <p:ext uri="{BB962C8B-B14F-4D97-AF65-F5344CB8AC3E}">
        <p14:creationId xmlns:p14="http://schemas.microsoft.com/office/powerpoint/2010/main" val="232632687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1" cy="1"/>
          <a:chOff x="0" y="0"/>
          <a:chExt cx="1" cy="1"/>
        </a:xfrm>
      </p:grpSpPr>
      <p:pic>
        <p:nvPicPr>
          <p:cNvPr id="2" name="Image 0" descr="/mnt/data/work/web/ppt/media/image7.jpeg"/>
          <p:cNvPicPr>
            <a:picLocks noChangeAspect="1"/>
          </p:cNvPicPr>
          <p:nvPr/>
        </p:nvPicPr>
        <p:blipFill>
          <a:blip r:embed="rId3"/>
          <a:srcRect t="10275" b="10275"/>
          <a:stretch/>
        </p:blipFill>
        <p:spPr>
          <a:xfrm>
            <a:off x="5715000" y="0"/>
            <a:ext cx="6473952" cy="6858000"/>
          </a:xfrm>
          <a:prstGeom prst="rect">
            <a:avLst/>
          </a:prstGeom>
        </p:spPr>
      </p:pic>
      <p:sp>
        <p:nvSpPr>
          <p:cNvPr id="4" name="Shape 1"/>
          <p:cNvSpPr/>
          <p:nvPr/>
        </p:nvSpPr>
        <p:spPr>
          <a:xfrm>
            <a:off x="0" y="0"/>
            <a:ext cx="6172200" cy="6858000"/>
          </a:xfrm>
          <a:prstGeom prst="rect">
            <a:avLst/>
          </a:prstGeom>
          <a:solidFill>
            <a:srgbClr val="007681"/>
          </a:solidFill>
          <a:ln w="12700">
            <a:solidFill>
              <a:srgbClr val="007681"/>
            </a:solidFill>
            <a:prstDash val="solid"/>
          </a:ln>
        </p:spPr>
        <p:txBody>
          <a:bodyPr/>
          <a:lstStyle/>
          <a:p>
            <a:endParaRPr lang="en-US"/>
          </a:p>
        </p:txBody>
      </p:sp>
      <p:sp>
        <p:nvSpPr>
          <p:cNvPr id="6" name="Text 3"/>
          <p:cNvSpPr/>
          <p:nvPr/>
        </p:nvSpPr>
        <p:spPr>
          <a:xfrm>
            <a:off x="713232" y="1874520"/>
            <a:ext cx="4800600" cy="1143000"/>
          </a:xfrm>
          <a:prstGeom prst="rect">
            <a:avLst/>
          </a:prstGeom>
          <a:noFill/>
          <a:ln/>
        </p:spPr>
        <p:txBody>
          <a:bodyPr wrap="square" lIns="0" tIns="0" rIns="0" bIns="0" rtlCol="0" anchor="ctr">
            <a:normAutofit/>
          </a:bodyPr>
          <a:lstStyle/>
          <a:p>
            <a:pPr marL="0" indent="0">
              <a:buNone/>
            </a:pPr>
            <a:r>
              <a:rPr lang="en-US" sz="4400" b="1" dirty="0">
                <a:solidFill>
                  <a:srgbClr val="FFFFFF"/>
                </a:solidFill>
              </a:rPr>
              <a:t>Program overview</a:t>
            </a:r>
            <a:endParaRPr lang="en-US" sz="4400" dirty="0"/>
          </a:p>
        </p:txBody>
      </p:sp>
      <p:sp>
        <p:nvSpPr>
          <p:cNvPr id="7" name="Text 4"/>
          <p:cNvSpPr/>
          <p:nvPr/>
        </p:nvSpPr>
        <p:spPr>
          <a:xfrm>
            <a:off x="713232" y="3337560"/>
            <a:ext cx="4480560" cy="777240"/>
          </a:xfrm>
          <a:prstGeom prst="rect">
            <a:avLst/>
          </a:prstGeom>
          <a:noFill/>
          <a:ln/>
        </p:spPr>
        <p:txBody>
          <a:bodyPr wrap="square" lIns="0" tIns="0" rIns="0" bIns="0" rtlCol="0" anchor="ctr"/>
          <a:lstStyle/>
          <a:p>
            <a:r>
              <a:rPr lang="en-US" sz="2100" dirty="0">
                <a:solidFill>
                  <a:srgbClr val="D3EAED"/>
                </a:solidFill>
              </a:rPr>
              <a:t>What is the CLS Program?</a:t>
            </a:r>
            <a:endParaRPr lang="en-US" sz="2100" dirty="0">
              <a:solidFill>
                <a:srgbClr val="000000"/>
              </a:solidFill>
            </a:endParaRPr>
          </a:p>
          <a:p>
            <a:r>
              <a:rPr lang="en-US" sz="2100" dirty="0">
                <a:solidFill>
                  <a:srgbClr val="D3EAED"/>
                </a:solidFill>
              </a:rPr>
              <a:t>Who can apply?</a:t>
            </a:r>
            <a:endParaRPr lang="en-US" sz="2100" dirty="0">
              <a:solidFill>
                <a:srgbClr val="000000"/>
              </a:solidFill>
            </a:endParaRPr>
          </a:p>
          <a:p>
            <a:r>
              <a:rPr lang="en-US" sz="2100" dirty="0">
                <a:solidFill>
                  <a:srgbClr val="D3EAED"/>
                </a:solidFill>
              </a:rPr>
              <a:t>What do CLS participants do during the summer?</a:t>
            </a:r>
            <a:endParaRPr lang="en-US"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1" cy="1"/>
          <a:chOff x="0" y="0"/>
          <a:chExt cx="1" cy="1"/>
        </a:xfrm>
      </p:grpSpPr>
      <p:sp>
        <p:nvSpPr>
          <p:cNvPr id="2" name="Text 0"/>
          <p:cNvSpPr/>
          <p:nvPr/>
        </p:nvSpPr>
        <p:spPr>
          <a:xfrm>
            <a:off x="594360" y="384048"/>
            <a:ext cx="10972800" cy="960120"/>
          </a:xfrm>
          <a:prstGeom prst="rect">
            <a:avLst/>
          </a:prstGeom>
          <a:noFill/>
          <a:ln/>
        </p:spPr>
        <p:txBody>
          <a:bodyPr wrap="square" lIns="0" tIns="0" rIns="0" bIns="0" rtlCol="0" anchor="ctr"/>
          <a:lstStyle/>
          <a:p>
            <a:r>
              <a:rPr lang="en-US" sz="2400" b="1" dirty="0">
                <a:solidFill>
                  <a:srgbClr val="007681"/>
                </a:solidFill>
              </a:rPr>
              <a:t>Background</a:t>
            </a:r>
            <a:endParaRPr lang="en-US" sz="2400" dirty="0">
              <a:solidFill>
                <a:srgbClr val="007681"/>
              </a:solidFill>
            </a:endParaRPr>
          </a:p>
        </p:txBody>
      </p:sp>
      <p:sp>
        <p:nvSpPr>
          <p:cNvPr id="3" name="Shape 1"/>
          <p:cNvSpPr/>
          <p:nvPr/>
        </p:nvSpPr>
        <p:spPr>
          <a:xfrm>
            <a:off x="685800" y="1417319"/>
            <a:ext cx="5166360" cy="924285"/>
          </a:xfrm>
          <a:prstGeom prst="roundRect">
            <a:avLst>
              <a:gd name="adj" fmla="val 4651"/>
            </a:avLst>
          </a:prstGeom>
          <a:solidFill>
            <a:srgbClr val="FFFFFF"/>
          </a:solidFill>
          <a:ln w="12700">
            <a:solidFill>
              <a:srgbClr val="D8D3C8"/>
            </a:solidFill>
            <a:prstDash val="solid"/>
          </a:ln>
          <a:effectLst>
            <a:outerShdw blurRad="12700" dist="12700" dir="2700000" algn="bl" rotWithShape="0">
              <a:srgbClr val="000000">
                <a:alpha val="12000"/>
              </a:srgbClr>
            </a:outerShdw>
          </a:effectLst>
        </p:spPr>
        <p:txBody>
          <a:bodyPr/>
          <a:lstStyle/>
          <a:p>
            <a:endParaRPr lang="en-US"/>
          </a:p>
        </p:txBody>
      </p:sp>
      <p:sp>
        <p:nvSpPr>
          <p:cNvPr id="4" name="Shape 2"/>
          <p:cNvSpPr/>
          <p:nvPr/>
        </p:nvSpPr>
        <p:spPr>
          <a:xfrm>
            <a:off x="685800" y="1417320"/>
            <a:ext cx="109728" cy="924284"/>
          </a:xfrm>
          <a:prstGeom prst="rect">
            <a:avLst/>
          </a:prstGeom>
          <a:solidFill>
            <a:srgbClr val="007681"/>
          </a:solidFill>
          <a:ln w="12700">
            <a:solidFill>
              <a:srgbClr val="007681"/>
            </a:solidFill>
            <a:prstDash val="solid"/>
          </a:ln>
        </p:spPr>
        <p:txBody>
          <a:bodyPr/>
          <a:lstStyle/>
          <a:p>
            <a:endParaRPr lang="en-US"/>
          </a:p>
        </p:txBody>
      </p:sp>
      <p:sp>
        <p:nvSpPr>
          <p:cNvPr id="5" name="Text 3"/>
          <p:cNvSpPr/>
          <p:nvPr/>
        </p:nvSpPr>
        <p:spPr>
          <a:xfrm>
            <a:off x="960120" y="1636776"/>
            <a:ext cx="4663440" cy="456184"/>
          </a:xfrm>
          <a:prstGeom prst="rect">
            <a:avLst/>
          </a:prstGeom>
          <a:noFill/>
          <a:ln/>
        </p:spPr>
        <p:txBody>
          <a:bodyPr wrap="square" lIns="0" tIns="0" rIns="0" bIns="0" rtlCol="0" anchor="ctr"/>
          <a:lstStyle/>
          <a:p>
            <a:pPr marL="0" indent="0">
              <a:buNone/>
            </a:pPr>
            <a:r>
              <a:rPr lang="en-US" sz="2000" b="1">
                <a:solidFill>
                  <a:srgbClr val="0E2D66"/>
                </a:solidFill>
              </a:rPr>
              <a:t>Established through the National Security Language Initiative</a:t>
            </a:r>
            <a:endParaRPr lang="en-US" sz="2000"/>
          </a:p>
        </p:txBody>
      </p:sp>
      <p:sp>
        <p:nvSpPr>
          <p:cNvPr id="7" name="Shape 5"/>
          <p:cNvSpPr/>
          <p:nvPr/>
        </p:nvSpPr>
        <p:spPr>
          <a:xfrm>
            <a:off x="685800" y="2657072"/>
            <a:ext cx="5166360" cy="924285"/>
          </a:xfrm>
          <a:prstGeom prst="roundRect">
            <a:avLst>
              <a:gd name="adj" fmla="val 4651"/>
            </a:avLst>
          </a:prstGeom>
          <a:solidFill>
            <a:srgbClr val="FFFFFF"/>
          </a:solidFill>
          <a:ln w="12700">
            <a:solidFill>
              <a:srgbClr val="D8D3C8"/>
            </a:solidFill>
            <a:prstDash val="solid"/>
          </a:ln>
          <a:effectLst>
            <a:outerShdw blurRad="12700" dist="12700" dir="2700000" algn="bl" rotWithShape="0">
              <a:srgbClr val="000000">
                <a:alpha val="12000"/>
              </a:srgbClr>
            </a:outerShdw>
          </a:effectLst>
        </p:spPr>
        <p:txBody>
          <a:bodyPr/>
          <a:lstStyle/>
          <a:p>
            <a:endParaRPr lang="en-US" sz="2000"/>
          </a:p>
        </p:txBody>
      </p:sp>
      <p:sp>
        <p:nvSpPr>
          <p:cNvPr id="8" name="Shape 6"/>
          <p:cNvSpPr/>
          <p:nvPr/>
        </p:nvSpPr>
        <p:spPr>
          <a:xfrm>
            <a:off x="685800" y="2657073"/>
            <a:ext cx="109728" cy="924284"/>
          </a:xfrm>
          <a:prstGeom prst="rect">
            <a:avLst/>
          </a:prstGeom>
          <a:solidFill>
            <a:srgbClr val="F1C400"/>
          </a:solidFill>
          <a:ln w="12700">
            <a:solidFill>
              <a:srgbClr val="AF6D04"/>
            </a:solidFill>
            <a:prstDash val="solid"/>
          </a:ln>
        </p:spPr>
        <p:txBody>
          <a:bodyPr/>
          <a:lstStyle/>
          <a:p>
            <a:endParaRPr lang="en-US"/>
          </a:p>
        </p:txBody>
      </p:sp>
      <p:sp>
        <p:nvSpPr>
          <p:cNvPr id="9" name="Text 7"/>
          <p:cNvSpPr/>
          <p:nvPr/>
        </p:nvSpPr>
        <p:spPr>
          <a:xfrm>
            <a:off x="960120" y="2963766"/>
            <a:ext cx="4663440" cy="310896"/>
          </a:xfrm>
          <a:prstGeom prst="rect">
            <a:avLst/>
          </a:prstGeom>
          <a:noFill/>
          <a:ln/>
        </p:spPr>
        <p:txBody>
          <a:bodyPr wrap="square" lIns="0" tIns="0" rIns="0" bIns="0" rtlCol="0" anchor="ctr"/>
          <a:lstStyle/>
          <a:p>
            <a:pPr marL="0" indent="0">
              <a:buNone/>
            </a:pPr>
            <a:r>
              <a:rPr lang="en-US" sz="2000" b="1" dirty="0">
                <a:solidFill>
                  <a:srgbClr val="0E2D66"/>
                </a:solidFill>
              </a:rPr>
              <a:t>Funded by the U.S. Government</a:t>
            </a:r>
            <a:endParaRPr lang="en-US" sz="2000" dirty="0"/>
          </a:p>
        </p:txBody>
      </p:sp>
      <p:sp>
        <p:nvSpPr>
          <p:cNvPr id="11" name="Shape 9"/>
          <p:cNvSpPr/>
          <p:nvPr/>
        </p:nvSpPr>
        <p:spPr>
          <a:xfrm>
            <a:off x="685800" y="3896825"/>
            <a:ext cx="5166360" cy="924285"/>
          </a:xfrm>
          <a:prstGeom prst="roundRect">
            <a:avLst>
              <a:gd name="adj" fmla="val 4651"/>
            </a:avLst>
          </a:prstGeom>
          <a:solidFill>
            <a:srgbClr val="FFFFFF"/>
          </a:solidFill>
          <a:ln w="12700">
            <a:solidFill>
              <a:srgbClr val="D8D3C8"/>
            </a:solidFill>
            <a:prstDash val="solid"/>
          </a:ln>
          <a:effectLst>
            <a:outerShdw blurRad="12700" dist="12700" dir="2700000" algn="bl" rotWithShape="0">
              <a:srgbClr val="000000">
                <a:alpha val="12000"/>
              </a:srgbClr>
            </a:outerShdw>
          </a:effectLst>
        </p:spPr>
        <p:txBody>
          <a:bodyPr/>
          <a:lstStyle/>
          <a:p>
            <a:endParaRPr lang="en-US"/>
          </a:p>
        </p:txBody>
      </p:sp>
      <p:sp>
        <p:nvSpPr>
          <p:cNvPr id="12" name="Shape 10"/>
          <p:cNvSpPr/>
          <p:nvPr/>
        </p:nvSpPr>
        <p:spPr>
          <a:xfrm>
            <a:off x="685800" y="3896826"/>
            <a:ext cx="109728" cy="924284"/>
          </a:xfrm>
          <a:prstGeom prst="rect">
            <a:avLst/>
          </a:prstGeom>
          <a:solidFill>
            <a:srgbClr val="007681"/>
          </a:solidFill>
          <a:ln w="12700">
            <a:solidFill>
              <a:srgbClr val="007681"/>
            </a:solidFill>
            <a:prstDash val="solid"/>
          </a:ln>
        </p:spPr>
        <p:txBody>
          <a:bodyPr/>
          <a:lstStyle/>
          <a:p>
            <a:endParaRPr lang="en-US"/>
          </a:p>
        </p:txBody>
      </p:sp>
      <p:sp>
        <p:nvSpPr>
          <p:cNvPr id="13" name="Text 11"/>
          <p:cNvSpPr/>
          <p:nvPr/>
        </p:nvSpPr>
        <p:spPr>
          <a:xfrm>
            <a:off x="960120" y="4065287"/>
            <a:ext cx="4663440" cy="587359"/>
          </a:xfrm>
          <a:prstGeom prst="rect">
            <a:avLst/>
          </a:prstGeom>
          <a:noFill/>
          <a:ln/>
        </p:spPr>
        <p:txBody>
          <a:bodyPr wrap="square" lIns="0" tIns="0" rIns="0" bIns="0" rtlCol="0" anchor="ctr"/>
          <a:lstStyle/>
          <a:p>
            <a:pPr marL="0" indent="0">
              <a:buNone/>
            </a:pPr>
            <a:r>
              <a:rPr lang="en-US" sz="2000" b="1" dirty="0">
                <a:solidFill>
                  <a:srgbClr val="0E2D66"/>
                </a:solidFill>
              </a:rPr>
              <a:t>Supports national security and economic prosperity</a:t>
            </a:r>
            <a:endParaRPr lang="en-US" sz="2000" dirty="0"/>
          </a:p>
        </p:txBody>
      </p:sp>
      <p:sp>
        <p:nvSpPr>
          <p:cNvPr id="14" name="Text 12"/>
          <p:cNvSpPr/>
          <p:nvPr/>
        </p:nvSpPr>
        <p:spPr>
          <a:xfrm>
            <a:off x="960120" y="4133088"/>
            <a:ext cx="4663440" cy="749808"/>
          </a:xfrm>
          <a:prstGeom prst="rect">
            <a:avLst/>
          </a:prstGeom>
          <a:noFill/>
          <a:ln/>
        </p:spPr>
        <p:txBody>
          <a:bodyPr wrap="square" lIns="0" tIns="0" rIns="0" bIns="0" rtlCol="0" anchor="ctr">
            <a:normAutofit/>
          </a:bodyPr>
          <a:lstStyle/>
          <a:p>
            <a:pPr marL="0" indent="0">
              <a:buNone/>
            </a:pPr>
            <a:endParaRPr lang="en-US" sz="1900"/>
          </a:p>
        </p:txBody>
      </p:sp>
      <p:sp>
        <p:nvSpPr>
          <p:cNvPr id="15" name="Shape 13"/>
          <p:cNvSpPr/>
          <p:nvPr/>
        </p:nvSpPr>
        <p:spPr>
          <a:xfrm>
            <a:off x="685800" y="5097573"/>
            <a:ext cx="5166360" cy="924285"/>
          </a:xfrm>
          <a:prstGeom prst="roundRect">
            <a:avLst>
              <a:gd name="adj" fmla="val 4651"/>
            </a:avLst>
          </a:prstGeom>
          <a:solidFill>
            <a:srgbClr val="FFFFFF"/>
          </a:solidFill>
          <a:ln w="12700">
            <a:solidFill>
              <a:srgbClr val="D8D3C8"/>
            </a:solidFill>
            <a:prstDash val="solid"/>
          </a:ln>
          <a:effectLst>
            <a:outerShdw blurRad="12700" dist="12700" dir="2700000" algn="bl" rotWithShape="0">
              <a:srgbClr val="000000">
                <a:alpha val="12000"/>
              </a:srgbClr>
            </a:outerShdw>
          </a:effectLst>
        </p:spPr>
        <p:txBody>
          <a:bodyPr/>
          <a:lstStyle/>
          <a:p>
            <a:endParaRPr lang="en-US"/>
          </a:p>
        </p:txBody>
      </p:sp>
      <p:sp>
        <p:nvSpPr>
          <p:cNvPr id="16" name="Shape 14"/>
          <p:cNvSpPr/>
          <p:nvPr/>
        </p:nvSpPr>
        <p:spPr>
          <a:xfrm>
            <a:off x="685800" y="5097574"/>
            <a:ext cx="109728" cy="924284"/>
          </a:xfrm>
          <a:prstGeom prst="rect">
            <a:avLst/>
          </a:prstGeom>
          <a:solidFill>
            <a:srgbClr val="F1C400"/>
          </a:solidFill>
          <a:ln w="12700">
            <a:solidFill>
              <a:srgbClr val="AF6D04"/>
            </a:solidFill>
            <a:prstDash val="solid"/>
          </a:ln>
        </p:spPr>
        <p:txBody>
          <a:bodyPr/>
          <a:lstStyle/>
          <a:p>
            <a:endParaRPr lang="en-US"/>
          </a:p>
        </p:txBody>
      </p:sp>
      <p:sp>
        <p:nvSpPr>
          <p:cNvPr id="17" name="Text 15"/>
          <p:cNvSpPr/>
          <p:nvPr/>
        </p:nvSpPr>
        <p:spPr>
          <a:xfrm>
            <a:off x="960120" y="5317030"/>
            <a:ext cx="4663440" cy="514810"/>
          </a:xfrm>
          <a:prstGeom prst="rect">
            <a:avLst/>
          </a:prstGeom>
          <a:noFill/>
          <a:ln/>
        </p:spPr>
        <p:txBody>
          <a:bodyPr wrap="square" lIns="0" tIns="0" rIns="0" bIns="0" rtlCol="0" anchor="ctr"/>
          <a:lstStyle/>
          <a:p>
            <a:r>
              <a:rPr lang="en-US" sz="2000" b="1" dirty="0">
                <a:solidFill>
                  <a:srgbClr val="0E2D66"/>
                </a:solidFill>
              </a:rPr>
              <a:t>Prepares students</a:t>
            </a:r>
            <a:r>
              <a:rPr lang="en-US" sz="2000" b="1" dirty="0">
                <a:solidFill>
                  <a:srgbClr val="FF0000"/>
                </a:solidFill>
                <a:highlight>
                  <a:srgbClr val="FFFFFF"/>
                </a:highlight>
                <a:ea typeface="+mn-lt"/>
                <a:cs typeface="+mn-lt"/>
              </a:rPr>
              <a:t> </a:t>
            </a:r>
            <a:r>
              <a:rPr lang="en-US" sz="2000" b="1" dirty="0">
                <a:solidFill>
                  <a:srgbClr val="0E2D66"/>
                </a:solidFill>
                <a:highlight>
                  <a:srgbClr val="FFFFFF"/>
                </a:highlight>
                <a:ea typeface="+mn-lt"/>
                <a:cs typeface="+mn-lt"/>
              </a:rPr>
              <a:t>to compete and lead in the global workforce</a:t>
            </a:r>
            <a:endParaRPr lang="en-US" sz="2000" dirty="0">
              <a:solidFill>
                <a:srgbClr val="0E2D66"/>
              </a:solidFill>
              <a:highlight>
                <a:srgbClr val="FFFFFF"/>
              </a:highlight>
              <a:ea typeface="+mn-lt"/>
              <a:cs typeface="+mn-lt"/>
            </a:endParaRPr>
          </a:p>
        </p:txBody>
      </p:sp>
      <p:pic>
        <p:nvPicPr>
          <p:cNvPr id="19" name="Image 0" descr="/mnt/data/work/orig/ppt/media/image13.png">
            <a:extLst>
              <a:ext uri="{FF2B5EF4-FFF2-40B4-BE49-F238E27FC236}">
                <a16:creationId xmlns:a16="http://schemas.microsoft.com/office/drawing/2014/main" id="{A144982B-1ABA-8D69-F81F-5C0E350D5B47}"/>
              </a:ext>
            </a:extLst>
          </p:cNvPr>
          <p:cNvPicPr>
            <a:picLocks noChangeAspect="1"/>
          </p:cNvPicPr>
          <p:nvPr/>
        </p:nvPicPr>
        <p:blipFill>
          <a:blip r:embed="rId3"/>
          <a:srcRect l="20061" r="20061"/>
          <a:stretch/>
        </p:blipFill>
        <p:spPr>
          <a:xfrm>
            <a:off x="6568442" y="1417318"/>
            <a:ext cx="4937758" cy="4641493"/>
          </a:xfrm>
          <a:prstGeom prst="rect">
            <a:avLst/>
          </a:prstGeom>
          <a:effectLst>
            <a:outerShdw blurRad="50800" dist="38100" algn="l" rotWithShape="0">
              <a:prstClr val="black">
                <a:alpha val="40000"/>
              </a:prstClr>
            </a:outerShdw>
          </a:effectLst>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7E1FC6F-1A97-8715-BE3D-3C86B9FA2EC4}"/>
            </a:ext>
          </a:extLst>
        </p:cNvPr>
        <p:cNvGrpSpPr/>
        <p:nvPr/>
      </p:nvGrpSpPr>
      <p:grpSpPr>
        <a:xfrm>
          <a:off x="0" y="0"/>
          <a:ext cx="1" cy="1"/>
          <a:chOff x="0" y="0"/>
          <a:chExt cx="1" cy="1"/>
        </a:xfrm>
      </p:grpSpPr>
      <p:sp>
        <p:nvSpPr>
          <p:cNvPr id="2" name="Shape 0">
            <a:extLst>
              <a:ext uri="{FF2B5EF4-FFF2-40B4-BE49-F238E27FC236}">
                <a16:creationId xmlns:a16="http://schemas.microsoft.com/office/drawing/2014/main" id="{A8964007-7DED-92BC-261B-0FF76012DBDA}"/>
              </a:ext>
            </a:extLst>
          </p:cNvPr>
          <p:cNvSpPr/>
          <p:nvPr/>
        </p:nvSpPr>
        <p:spPr>
          <a:xfrm>
            <a:off x="9921240" y="246888"/>
            <a:ext cx="1572768" cy="1"/>
          </a:xfrm>
          <a:prstGeom prst="line">
            <a:avLst/>
          </a:prstGeom>
          <a:noFill/>
          <a:ln w="19050">
            <a:solidFill>
              <a:srgbClr val="F1C400"/>
            </a:solidFill>
            <a:prstDash val="solid"/>
          </a:ln>
        </p:spPr>
        <p:txBody>
          <a:bodyPr/>
          <a:lstStyle/>
          <a:p>
            <a:endParaRPr lang="en-US"/>
          </a:p>
        </p:txBody>
      </p:sp>
      <p:sp>
        <p:nvSpPr>
          <p:cNvPr id="4" name="Text 2">
            <a:extLst>
              <a:ext uri="{FF2B5EF4-FFF2-40B4-BE49-F238E27FC236}">
                <a16:creationId xmlns:a16="http://schemas.microsoft.com/office/drawing/2014/main" id="{EA86CCAB-9740-089B-33B1-DEE8ACB0081A}"/>
              </a:ext>
            </a:extLst>
          </p:cNvPr>
          <p:cNvSpPr/>
          <p:nvPr/>
        </p:nvSpPr>
        <p:spPr>
          <a:xfrm>
            <a:off x="658368" y="804672"/>
            <a:ext cx="10835640" cy="658368"/>
          </a:xfrm>
          <a:prstGeom prst="rect">
            <a:avLst/>
          </a:prstGeom>
          <a:noFill/>
          <a:ln/>
        </p:spPr>
        <p:txBody>
          <a:bodyPr wrap="square" lIns="0" tIns="0" rIns="0" bIns="0" rtlCol="0" anchor="ctr">
            <a:normAutofit/>
          </a:bodyPr>
          <a:lstStyle/>
          <a:p>
            <a:r>
              <a:rPr lang="en-US" sz="3600" b="1" dirty="0">
                <a:solidFill>
                  <a:srgbClr val="007681"/>
                </a:solidFill>
              </a:rPr>
              <a:t>Offerings</a:t>
            </a:r>
            <a:endParaRPr lang="en-US" sz="3600" dirty="0"/>
          </a:p>
        </p:txBody>
      </p:sp>
      <p:graphicFrame>
        <p:nvGraphicFramePr>
          <p:cNvPr id="17" name="Content Placeholder 7">
            <a:extLst>
              <a:ext uri="{FF2B5EF4-FFF2-40B4-BE49-F238E27FC236}">
                <a16:creationId xmlns:a16="http://schemas.microsoft.com/office/drawing/2014/main" id="{FA249259-320B-0D58-28A6-3AED58A88C5F}"/>
              </a:ext>
            </a:extLst>
          </p:cNvPr>
          <p:cNvGraphicFramePr>
            <a:graphicFrameLocks/>
          </p:cNvGraphicFramePr>
          <p:nvPr>
            <p:extLst>
              <p:ext uri="{D42A27DB-BD31-4B8C-83A1-F6EECF244321}">
                <p14:modId xmlns:p14="http://schemas.microsoft.com/office/powerpoint/2010/main" val="144881105"/>
              </p:ext>
            </p:extLst>
          </p:nvPr>
        </p:nvGraphicFramePr>
        <p:xfrm>
          <a:off x="658368" y="1931755"/>
          <a:ext cx="9467326" cy="3717684"/>
        </p:xfrm>
        <a:graphic>
          <a:graphicData uri="http://schemas.openxmlformats.org/drawingml/2006/table">
            <a:tbl>
              <a:tblPr firstRow="1" bandRow="1">
                <a:effectLst/>
                <a:tableStyleId>{00A15C55-8517-42AA-B614-E9B94910E393}</a:tableStyleId>
              </a:tblPr>
              <a:tblGrid>
                <a:gridCol w="3154680">
                  <a:extLst>
                    <a:ext uri="{9D8B030D-6E8A-4147-A177-3AD203B41FA5}">
                      <a16:colId xmlns:a16="http://schemas.microsoft.com/office/drawing/2014/main" val="46111187"/>
                    </a:ext>
                  </a:extLst>
                </a:gridCol>
                <a:gridCol w="3157966">
                  <a:extLst>
                    <a:ext uri="{9D8B030D-6E8A-4147-A177-3AD203B41FA5}">
                      <a16:colId xmlns:a16="http://schemas.microsoft.com/office/drawing/2014/main" val="2206474930"/>
                    </a:ext>
                  </a:extLst>
                </a:gridCol>
                <a:gridCol w="3154680">
                  <a:extLst>
                    <a:ext uri="{9D8B030D-6E8A-4147-A177-3AD203B41FA5}">
                      <a16:colId xmlns:a16="http://schemas.microsoft.com/office/drawing/2014/main" val="766266987"/>
                    </a:ext>
                  </a:extLst>
                </a:gridCol>
              </a:tblGrid>
              <a:tr h="1239228">
                <a:tc>
                  <a:txBody>
                    <a:bodyPr/>
                    <a:lstStyle/>
                    <a:p>
                      <a:pPr algn="ctr"/>
                      <a:r>
                        <a:rPr lang="en-US" sz="2000" dirty="0">
                          <a:solidFill>
                            <a:srgbClr val="0E2D66"/>
                          </a:solidFill>
                        </a:rPr>
                        <a:t>Language Offered</a:t>
                      </a:r>
                    </a:p>
                    <a:p>
                      <a:pPr algn="ctr"/>
                      <a:endParaRPr lang="en-US" sz="2000" dirty="0">
                        <a:solidFill>
                          <a:srgbClr val="0E2D66"/>
                        </a:solidFill>
                      </a:endParaRPr>
                    </a:p>
                    <a:p>
                      <a:pPr algn="ctr"/>
                      <a:endParaRPr sz="2000" dirty="0">
                        <a:solidFill>
                          <a:srgbClr val="0E2D66"/>
                        </a:solidFill>
                      </a:endParaRPr>
                    </a:p>
                  </a:txBody>
                  <a:tcPr marL="109675" marR="109675" marT="54838" marB="54838" anchor="ctr">
                    <a:lnL w="12700" cap="flat" cmpd="sng" algn="ctr">
                      <a:solidFill>
                        <a:srgbClr val="007681"/>
                      </a:solidFill>
                      <a:prstDash val="solid"/>
                      <a:round/>
                      <a:headEnd type="none" w="med" len="med"/>
                      <a:tailEnd type="none" w="med" len="med"/>
                    </a:lnL>
                    <a:lnR w="12700" cap="flat" cmpd="sng" algn="ctr">
                      <a:solidFill>
                        <a:srgbClr val="007681"/>
                      </a:solidFill>
                      <a:prstDash val="solid"/>
                      <a:round/>
                      <a:headEnd type="none" w="med" len="med"/>
                      <a:tailEnd type="none" w="med" len="med"/>
                    </a:lnR>
                    <a:lnT w="12700" cap="flat" cmpd="sng" algn="ctr">
                      <a:solidFill>
                        <a:srgbClr val="007681"/>
                      </a:solidFill>
                      <a:prstDash val="solid"/>
                      <a:round/>
                      <a:headEnd type="none" w="med" len="med"/>
                      <a:tailEnd type="none" w="med" len="med"/>
                    </a:lnT>
                    <a:lnB w="12700" cap="flat" cmpd="sng" algn="ctr">
                      <a:solidFill>
                        <a:srgbClr val="007681"/>
                      </a:solidFill>
                      <a:prstDash val="solid"/>
                      <a:round/>
                      <a:headEnd type="none" w="med" len="med"/>
                      <a:tailEnd type="none" w="med" len="med"/>
                    </a:lnB>
                    <a:solidFill>
                      <a:srgbClr val="D3EAED"/>
                    </a:solidFill>
                  </a:tcPr>
                </a:tc>
                <a:tc>
                  <a:txBody>
                    <a:bodyPr/>
                    <a:lstStyle/>
                    <a:p>
                      <a:pPr lvl="0" algn="ctr">
                        <a:buNone/>
                      </a:pPr>
                      <a:r>
                        <a:rPr lang="en-US" sz="2000" dirty="0">
                          <a:solidFill>
                            <a:srgbClr val="0E2D66"/>
                          </a:solidFill>
                        </a:rPr>
                        <a:t>Beginner Level</a:t>
                      </a:r>
                    </a:p>
                    <a:p>
                      <a:pPr lvl="0" algn="ctr">
                        <a:buNone/>
                      </a:pPr>
                      <a:r>
                        <a:rPr lang="en-US" sz="2000" b="0" dirty="0">
                          <a:solidFill>
                            <a:srgbClr val="0E2D66"/>
                          </a:solidFill>
                        </a:rPr>
                        <a:t>(Less than 1 year of prior study required)</a:t>
                      </a:r>
                    </a:p>
                  </a:txBody>
                  <a:tcPr marL="109675" marR="109675" marT="54838" marB="54838" anchor="ctr">
                    <a:lnL w="12700" cap="flat" cmpd="sng" algn="ctr">
                      <a:solidFill>
                        <a:srgbClr val="007681"/>
                      </a:solidFill>
                      <a:prstDash val="solid"/>
                      <a:round/>
                      <a:headEnd type="none" w="med" len="med"/>
                      <a:tailEnd type="none" w="med" len="med"/>
                    </a:lnL>
                    <a:lnR w="12700" cap="flat" cmpd="sng" algn="ctr">
                      <a:solidFill>
                        <a:srgbClr val="007681"/>
                      </a:solidFill>
                      <a:prstDash val="solid"/>
                      <a:round/>
                      <a:headEnd type="none" w="med" len="med"/>
                      <a:tailEnd type="none" w="med" len="med"/>
                    </a:lnR>
                    <a:lnT w="12700" cap="flat" cmpd="sng" algn="ctr">
                      <a:solidFill>
                        <a:srgbClr val="007681"/>
                      </a:solidFill>
                      <a:prstDash val="solid"/>
                      <a:round/>
                      <a:headEnd type="none" w="med" len="med"/>
                      <a:tailEnd type="none" w="med" len="med"/>
                    </a:lnT>
                    <a:lnB w="12700" cap="flat" cmpd="sng" algn="ctr">
                      <a:solidFill>
                        <a:srgbClr val="007681"/>
                      </a:solidFill>
                      <a:prstDash val="solid"/>
                      <a:round/>
                      <a:headEnd type="none" w="med" len="med"/>
                      <a:tailEnd type="none" w="med" len="med"/>
                    </a:lnB>
                    <a:solidFill>
                      <a:srgbClr val="D3EAED"/>
                    </a:solidFill>
                  </a:tcPr>
                </a:tc>
                <a:tc>
                  <a:txBody>
                    <a:bodyPr/>
                    <a:lstStyle/>
                    <a:p>
                      <a:pPr lvl="0" algn="ctr">
                        <a:buNone/>
                      </a:pPr>
                      <a:r>
                        <a:rPr lang="en-US" sz="2000" dirty="0">
                          <a:solidFill>
                            <a:srgbClr val="0E2D66"/>
                          </a:solidFill>
                        </a:rPr>
                        <a:t>Higher Levels</a:t>
                      </a:r>
                    </a:p>
                    <a:p>
                      <a:pPr lvl="0" algn="ctr">
                        <a:buNone/>
                      </a:pPr>
                      <a:r>
                        <a:rPr lang="en-US" sz="2000" b="0" dirty="0">
                          <a:solidFill>
                            <a:srgbClr val="0E2D66"/>
                          </a:solidFill>
                        </a:rPr>
                        <a:t>(1+ years of prior study required or the equivalent)</a:t>
                      </a:r>
                    </a:p>
                  </a:txBody>
                  <a:tcPr marL="109674" marR="109674" marT="54837" marB="54837" anchor="ctr">
                    <a:lnL w="12700" cap="flat" cmpd="sng" algn="ctr">
                      <a:solidFill>
                        <a:srgbClr val="007681"/>
                      </a:solidFill>
                      <a:prstDash val="solid"/>
                      <a:round/>
                      <a:headEnd type="none" w="med" len="med"/>
                      <a:tailEnd type="none" w="med" len="med"/>
                    </a:lnL>
                    <a:lnR w="12700" cap="flat" cmpd="sng" algn="ctr">
                      <a:solidFill>
                        <a:srgbClr val="007681"/>
                      </a:solidFill>
                      <a:prstDash val="solid"/>
                      <a:round/>
                      <a:headEnd type="none" w="med" len="med"/>
                      <a:tailEnd type="none" w="med" len="med"/>
                    </a:lnR>
                    <a:lnT w="12700" cap="flat" cmpd="sng" algn="ctr">
                      <a:solidFill>
                        <a:srgbClr val="007681"/>
                      </a:solidFill>
                      <a:prstDash val="solid"/>
                      <a:round/>
                      <a:headEnd type="none" w="med" len="med"/>
                      <a:tailEnd type="none" w="med" len="med"/>
                    </a:lnT>
                    <a:lnB w="12700" cap="flat" cmpd="sng" algn="ctr">
                      <a:solidFill>
                        <a:srgbClr val="007681"/>
                      </a:solidFill>
                      <a:prstDash val="solid"/>
                      <a:round/>
                      <a:headEnd type="none" w="med" len="med"/>
                      <a:tailEnd type="none" w="med" len="med"/>
                    </a:lnB>
                    <a:solidFill>
                      <a:srgbClr val="D3EAED"/>
                    </a:solidFill>
                  </a:tcPr>
                </a:tc>
                <a:extLst>
                  <a:ext uri="{0D108BD9-81ED-4DB2-BD59-A6C34878D82A}">
                    <a16:rowId xmlns:a16="http://schemas.microsoft.com/office/drawing/2014/main" val="744754115"/>
                  </a:ext>
                </a:extLst>
              </a:tr>
              <a:tr h="1239228">
                <a:tc>
                  <a:txBody>
                    <a:bodyPr/>
                    <a:lstStyle/>
                    <a:p>
                      <a:r>
                        <a:rPr sz="2000" dirty="0">
                          <a:solidFill>
                            <a:srgbClr val="0E2D66"/>
                          </a:solidFill>
                        </a:rPr>
                        <a:t>Arabic, Chinese, Japanese, Korean, Russian</a:t>
                      </a:r>
                    </a:p>
                  </a:txBody>
                  <a:tcPr marL="109675" marR="109675" marT="54838" marB="54838" anchor="ctr">
                    <a:lnL w="12700" cap="flat" cmpd="sng" algn="ctr">
                      <a:solidFill>
                        <a:srgbClr val="007681"/>
                      </a:solidFill>
                      <a:prstDash val="solid"/>
                      <a:round/>
                      <a:headEnd type="none" w="med" len="med"/>
                      <a:tailEnd type="none" w="med" len="med"/>
                    </a:lnL>
                    <a:lnR w="12700" cap="flat" cmpd="sng" algn="ctr">
                      <a:solidFill>
                        <a:srgbClr val="007681"/>
                      </a:solidFill>
                      <a:prstDash val="solid"/>
                      <a:round/>
                      <a:headEnd type="none" w="med" len="med"/>
                      <a:tailEnd type="none" w="med" len="med"/>
                    </a:lnR>
                    <a:lnT w="12700" cap="flat" cmpd="sng" algn="ctr">
                      <a:solidFill>
                        <a:srgbClr val="007681"/>
                      </a:solidFill>
                      <a:prstDash val="solid"/>
                      <a:round/>
                      <a:headEnd type="none" w="med" len="med"/>
                      <a:tailEnd type="none" w="med" len="med"/>
                    </a:lnT>
                    <a:lnB w="12700" cap="flat" cmpd="sng" algn="ctr">
                      <a:solidFill>
                        <a:srgbClr val="007681"/>
                      </a:solidFill>
                      <a:prstDash val="solid"/>
                      <a:round/>
                      <a:headEnd type="none" w="med" len="med"/>
                      <a:tailEnd type="none" w="med" len="med"/>
                    </a:lnB>
                    <a:noFill/>
                  </a:tcPr>
                </a:tc>
                <a:tc>
                  <a:txBody>
                    <a:bodyPr/>
                    <a:lstStyle/>
                    <a:p>
                      <a:pPr lvl="0" algn="r">
                        <a:buNone/>
                      </a:pPr>
                      <a:r>
                        <a:rPr lang="en-US" sz="2000" dirty="0">
                          <a:solidFill>
                            <a:srgbClr val="0E2D66"/>
                          </a:solidFill>
                        </a:rPr>
                        <a:t>Virtual</a:t>
                      </a:r>
                      <a:endParaRPr sz="2000" dirty="0">
                        <a:solidFill>
                          <a:srgbClr val="0E2D66"/>
                        </a:solidFill>
                      </a:endParaRPr>
                    </a:p>
                  </a:txBody>
                  <a:tcPr marL="109675" marR="109675" marT="54838" marB="54838" anchor="ctr">
                    <a:lnL w="12700" cap="flat" cmpd="sng" algn="ctr">
                      <a:solidFill>
                        <a:srgbClr val="007681"/>
                      </a:solidFill>
                      <a:prstDash val="solid"/>
                      <a:round/>
                      <a:headEnd type="none" w="med" len="med"/>
                      <a:tailEnd type="none" w="med" len="med"/>
                    </a:lnL>
                    <a:lnR w="12700" cap="flat" cmpd="sng" algn="ctr">
                      <a:solidFill>
                        <a:srgbClr val="007681"/>
                      </a:solidFill>
                      <a:prstDash val="solid"/>
                      <a:round/>
                      <a:headEnd type="none" w="med" len="med"/>
                      <a:tailEnd type="none" w="med" len="med"/>
                    </a:lnR>
                    <a:lnT w="12700" cap="flat" cmpd="sng" algn="ctr">
                      <a:solidFill>
                        <a:srgbClr val="007681"/>
                      </a:solidFill>
                      <a:prstDash val="solid"/>
                      <a:round/>
                      <a:headEnd type="none" w="med" len="med"/>
                      <a:tailEnd type="none" w="med" len="med"/>
                    </a:lnT>
                    <a:lnB w="12700" cap="flat" cmpd="sng" algn="ctr">
                      <a:solidFill>
                        <a:srgbClr val="007681"/>
                      </a:solidFill>
                      <a:prstDash val="solid"/>
                      <a:round/>
                      <a:headEnd type="none" w="med" len="med"/>
                      <a:tailEnd type="none" w="med" len="med"/>
                    </a:lnB>
                    <a:noFill/>
                  </a:tcPr>
                </a:tc>
                <a:tc>
                  <a:txBody>
                    <a:bodyPr/>
                    <a:lstStyle/>
                    <a:p>
                      <a:pPr lvl="0" algn="r">
                        <a:buNone/>
                      </a:pPr>
                      <a:r>
                        <a:rPr lang="en-US" sz="2000" dirty="0">
                          <a:solidFill>
                            <a:srgbClr val="0E2D66"/>
                          </a:solidFill>
                        </a:rPr>
                        <a:t>Overseas</a:t>
                      </a:r>
                      <a:endParaRPr sz="2000" dirty="0">
                        <a:solidFill>
                          <a:srgbClr val="0E2D66"/>
                        </a:solidFill>
                      </a:endParaRPr>
                    </a:p>
                  </a:txBody>
                  <a:tcPr marL="109674" marR="109674" marT="54837" marB="54837" anchor="ctr">
                    <a:lnL w="12700" cap="flat" cmpd="sng" algn="ctr">
                      <a:solidFill>
                        <a:srgbClr val="007681"/>
                      </a:solidFill>
                      <a:prstDash val="solid"/>
                      <a:round/>
                      <a:headEnd type="none" w="med" len="med"/>
                      <a:tailEnd type="none" w="med" len="med"/>
                    </a:lnL>
                    <a:lnR w="12700" cap="flat" cmpd="sng" algn="ctr">
                      <a:solidFill>
                        <a:srgbClr val="007681"/>
                      </a:solidFill>
                      <a:prstDash val="solid"/>
                      <a:round/>
                      <a:headEnd type="none" w="med" len="med"/>
                      <a:tailEnd type="none" w="med" len="med"/>
                    </a:lnR>
                    <a:lnT w="12700" cap="flat" cmpd="sng" algn="ctr">
                      <a:solidFill>
                        <a:srgbClr val="007681"/>
                      </a:solidFill>
                      <a:prstDash val="solid"/>
                      <a:round/>
                      <a:headEnd type="none" w="med" len="med"/>
                      <a:tailEnd type="none" w="med" len="med"/>
                    </a:lnT>
                    <a:lnB w="12700" cap="flat" cmpd="sng" algn="ctr">
                      <a:solidFill>
                        <a:srgbClr val="007681"/>
                      </a:solidFill>
                      <a:prstDash val="solid"/>
                      <a:round/>
                      <a:headEnd type="none" w="med" len="med"/>
                      <a:tailEnd type="none" w="med" len="med"/>
                    </a:lnB>
                    <a:noFill/>
                  </a:tcPr>
                </a:tc>
                <a:extLst>
                  <a:ext uri="{0D108BD9-81ED-4DB2-BD59-A6C34878D82A}">
                    <a16:rowId xmlns:a16="http://schemas.microsoft.com/office/drawing/2014/main" val="2510826774"/>
                  </a:ext>
                </a:extLst>
              </a:tr>
              <a:tr h="1239228">
                <a:tc>
                  <a:txBody>
                    <a:bodyPr/>
                    <a:lstStyle/>
                    <a:p>
                      <a:r>
                        <a:rPr sz="2000" dirty="0">
                          <a:solidFill>
                            <a:srgbClr val="0E2D66"/>
                          </a:solidFill>
                        </a:rPr>
                        <a:t>Hindi, Persian, Portuguese, Swahili</a:t>
                      </a:r>
                    </a:p>
                  </a:txBody>
                  <a:tcPr marL="109675" marR="109675" marT="54838" marB="54838" anchor="ctr">
                    <a:lnL w="12700" cap="flat" cmpd="sng" algn="ctr">
                      <a:solidFill>
                        <a:srgbClr val="007681"/>
                      </a:solidFill>
                      <a:prstDash val="solid"/>
                      <a:round/>
                      <a:headEnd type="none" w="med" len="med"/>
                      <a:tailEnd type="none" w="med" len="med"/>
                    </a:lnL>
                    <a:lnR w="12700" cap="flat" cmpd="sng" algn="ctr">
                      <a:solidFill>
                        <a:srgbClr val="007681"/>
                      </a:solidFill>
                      <a:prstDash val="solid"/>
                      <a:round/>
                      <a:headEnd type="none" w="med" len="med"/>
                      <a:tailEnd type="none" w="med" len="med"/>
                    </a:lnR>
                    <a:lnT w="12700" cap="flat" cmpd="sng" algn="ctr">
                      <a:solidFill>
                        <a:srgbClr val="007681"/>
                      </a:solidFill>
                      <a:prstDash val="solid"/>
                      <a:round/>
                      <a:headEnd type="none" w="med" len="med"/>
                      <a:tailEnd type="none" w="med" len="med"/>
                    </a:lnT>
                    <a:lnB w="12700" cap="flat" cmpd="sng" algn="ctr">
                      <a:solidFill>
                        <a:srgbClr val="007681"/>
                      </a:solidFill>
                      <a:prstDash val="solid"/>
                      <a:round/>
                      <a:headEnd type="none" w="med" len="med"/>
                      <a:tailEnd type="none" w="med" len="med"/>
                    </a:lnB>
                    <a:noFill/>
                  </a:tcPr>
                </a:tc>
                <a:tc>
                  <a:txBody>
                    <a:bodyPr/>
                    <a:lstStyle/>
                    <a:p>
                      <a:pPr algn="r"/>
                      <a:r>
                        <a:rPr lang="en-US" sz="2000" dirty="0">
                          <a:solidFill>
                            <a:srgbClr val="0E2D66"/>
                          </a:solidFill>
                        </a:rPr>
                        <a:t>Overseas</a:t>
                      </a:r>
                      <a:endParaRPr sz="2000" dirty="0">
                        <a:solidFill>
                          <a:srgbClr val="0E2D66"/>
                        </a:solidFill>
                      </a:endParaRPr>
                    </a:p>
                  </a:txBody>
                  <a:tcPr marL="109675" marR="109675" marT="54838" marB="54838" anchor="ctr">
                    <a:lnL w="12700" cap="flat" cmpd="sng" algn="ctr">
                      <a:solidFill>
                        <a:srgbClr val="007681"/>
                      </a:solidFill>
                      <a:prstDash val="solid"/>
                      <a:round/>
                      <a:headEnd type="none" w="med" len="med"/>
                      <a:tailEnd type="none" w="med" len="med"/>
                    </a:lnL>
                    <a:lnR w="12700" cap="flat" cmpd="sng" algn="ctr">
                      <a:solidFill>
                        <a:srgbClr val="007681"/>
                      </a:solidFill>
                      <a:prstDash val="solid"/>
                      <a:round/>
                      <a:headEnd type="none" w="med" len="med"/>
                      <a:tailEnd type="none" w="med" len="med"/>
                    </a:lnR>
                    <a:lnT w="12700" cap="flat" cmpd="sng" algn="ctr">
                      <a:solidFill>
                        <a:srgbClr val="007681"/>
                      </a:solidFill>
                      <a:prstDash val="solid"/>
                      <a:round/>
                      <a:headEnd type="none" w="med" len="med"/>
                      <a:tailEnd type="none" w="med" len="med"/>
                    </a:lnT>
                    <a:lnB w="12700" cap="flat" cmpd="sng" algn="ctr">
                      <a:solidFill>
                        <a:srgbClr val="007681"/>
                      </a:solidFill>
                      <a:prstDash val="solid"/>
                      <a:round/>
                      <a:headEnd type="none" w="med" len="med"/>
                      <a:tailEnd type="none" w="med" len="med"/>
                    </a:lnB>
                    <a:noFill/>
                  </a:tcPr>
                </a:tc>
                <a:tc>
                  <a:txBody>
                    <a:bodyPr/>
                    <a:lstStyle/>
                    <a:p>
                      <a:pPr lvl="0" algn="r">
                        <a:buNone/>
                      </a:pPr>
                      <a:r>
                        <a:rPr lang="en-US" sz="2000" dirty="0">
                          <a:solidFill>
                            <a:srgbClr val="0E2D66"/>
                          </a:solidFill>
                        </a:rPr>
                        <a:t>Overseas</a:t>
                      </a:r>
                      <a:endParaRPr sz="2000" dirty="0">
                        <a:solidFill>
                          <a:srgbClr val="0E2D66"/>
                        </a:solidFill>
                      </a:endParaRPr>
                    </a:p>
                  </a:txBody>
                  <a:tcPr marL="109674" marR="109674" marT="54837" marB="54837" anchor="ctr">
                    <a:lnL w="12700" cap="flat" cmpd="sng" algn="ctr">
                      <a:solidFill>
                        <a:srgbClr val="007681"/>
                      </a:solidFill>
                      <a:prstDash val="solid"/>
                      <a:round/>
                      <a:headEnd type="none" w="med" len="med"/>
                      <a:tailEnd type="none" w="med" len="med"/>
                    </a:lnL>
                    <a:lnR w="12700" cap="flat" cmpd="sng" algn="ctr">
                      <a:solidFill>
                        <a:srgbClr val="007681"/>
                      </a:solidFill>
                      <a:prstDash val="solid"/>
                      <a:round/>
                      <a:headEnd type="none" w="med" len="med"/>
                      <a:tailEnd type="none" w="med" len="med"/>
                    </a:lnR>
                    <a:lnT w="12700" cap="flat" cmpd="sng" algn="ctr">
                      <a:solidFill>
                        <a:srgbClr val="007681"/>
                      </a:solidFill>
                      <a:prstDash val="solid"/>
                      <a:round/>
                      <a:headEnd type="none" w="med" len="med"/>
                      <a:tailEnd type="none" w="med" len="med"/>
                    </a:lnT>
                    <a:lnB w="12700" cap="flat" cmpd="sng" algn="ctr">
                      <a:solidFill>
                        <a:srgbClr val="007681"/>
                      </a:solidFill>
                      <a:prstDash val="solid"/>
                      <a:round/>
                      <a:headEnd type="none" w="med" len="med"/>
                      <a:tailEnd type="none" w="med" len="med"/>
                    </a:lnB>
                    <a:noFill/>
                  </a:tcPr>
                </a:tc>
                <a:extLst>
                  <a:ext uri="{0D108BD9-81ED-4DB2-BD59-A6C34878D82A}">
                    <a16:rowId xmlns:a16="http://schemas.microsoft.com/office/drawing/2014/main" val="419563568"/>
                  </a:ext>
                </a:extLst>
              </a:tr>
            </a:tbl>
          </a:graphicData>
        </a:graphic>
      </p:graphicFrame>
      <p:pic>
        <p:nvPicPr>
          <p:cNvPr id="6" name="Graphic 5" descr="Internet outline">
            <a:extLst>
              <a:ext uri="{FF2B5EF4-FFF2-40B4-BE49-F238E27FC236}">
                <a16:creationId xmlns:a16="http://schemas.microsoft.com/office/drawing/2014/main" id="{74A9CF88-998A-BDDB-C811-A41AD9FE3D3A}"/>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4034136" y="3108302"/>
            <a:ext cx="1339529" cy="1339529"/>
          </a:xfrm>
          <a:prstGeom prst="rect">
            <a:avLst/>
          </a:prstGeom>
        </p:spPr>
      </p:pic>
      <p:pic>
        <p:nvPicPr>
          <p:cNvPr id="8" name="Graphic 7" descr="Take Off outline">
            <a:extLst>
              <a:ext uri="{FF2B5EF4-FFF2-40B4-BE49-F238E27FC236}">
                <a16:creationId xmlns:a16="http://schemas.microsoft.com/office/drawing/2014/main" id="{5BD668FF-0569-79F7-5891-A3402D2945A7}"/>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4034136" y="4309911"/>
            <a:ext cx="1339528" cy="1339528"/>
          </a:xfrm>
          <a:prstGeom prst="rect">
            <a:avLst/>
          </a:prstGeom>
        </p:spPr>
      </p:pic>
      <p:pic>
        <p:nvPicPr>
          <p:cNvPr id="9" name="Graphic 8" descr="Take Off outline">
            <a:extLst>
              <a:ext uri="{FF2B5EF4-FFF2-40B4-BE49-F238E27FC236}">
                <a16:creationId xmlns:a16="http://schemas.microsoft.com/office/drawing/2014/main" id="{E529D96B-8C32-CCD5-42BB-F774E3674D63}"/>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7409905" y="4309911"/>
            <a:ext cx="1339528" cy="1339528"/>
          </a:xfrm>
          <a:prstGeom prst="rect">
            <a:avLst/>
          </a:prstGeom>
        </p:spPr>
      </p:pic>
      <p:pic>
        <p:nvPicPr>
          <p:cNvPr id="10" name="Graphic 9" descr="Take Off outline">
            <a:extLst>
              <a:ext uri="{FF2B5EF4-FFF2-40B4-BE49-F238E27FC236}">
                <a16:creationId xmlns:a16="http://schemas.microsoft.com/office/drawing/2014/main" id="{BB1BC1CB-9CCA-786F-27A6-3BB581950946}"/>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7400650" y="3171432"/>
            <a:ext cx="1339528" cy="1339528"/>
          </a:xfrm>
          <a:prstGeom prst="rect">
            <a:avLst/>
          </a:prstGeom>
        </p:spPr>
      </p:pic>
    </p:spTree>
    <p:extLst>
      <p:ext uri="{BB962C8B-B14F-4D97-AF65-F5344CB8AC3E}">
        <p14:creationId xmlns:p14="http://schemas.microsoft.com/office/powerpoint/2010/main" val="90313299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1" cy="1"/>
          <a:chOff x="0" y="0"/>
          <a:chExt cx="1" cy="1"/>
        </a:xfrm>
      </p:grpSpPr>
      <p:sp>
        <p:nvSpPr>
          <p:cNvPr id="2" name="Text 0"/>
          <p:cNvSpPr/>
          <p:nvPr/>
        </p:nvSpPr>
        <p:spPr>
          <a:xfrm>
            <a:off x="621792" y="384048"/>
            <a:ext cx="10927080" cy="960120"/>
          </a:xfrm>
          <a:prstGeom prst="rect">
            <a:avLst/>
          </a:prstGeom>
          <a:noFill/>
          <a:ln/>
        </p:spPr>
        <p:txBody>
          <a:bodyPr wrap="square" lIns="0" tIns="0" rIns="0" bIns="0" rtlCol="0" anchor="ctr">
            <a:normAutofit/>
          </a:bodyPr>
          <a:lstStyle/>
          <a:p>
            <a:pPr marL="0" indent="0">
              <a:buNone/>
            </a:pPr>
            <a:r>
              <a:rPr lang="en-US" sz="3600" b="1" dirty="0">
                <a:solidFill>
                  <a:srgbClr val="007681"/>
                </a:solidFill>
                <a:latin typeface="Aptos Display" pitchFamily="34" charset="0"/>
                <a:ea typeface="Aptos Display" pitchFamily="34" charset="-122"/>
                <a:cs typeface="Aptos Display" pitchFamily="34" charset="-120"/>
              </a:rPr>
              <a:t>Eligibility</a:t>
            </a:r>
            <a:endParaRPr lang="en-US" sz="2800" dirty="0"/>
          </a:p>
        </p:txBody>
      </p:sp>
      <p:sp>
        <p:nvSpPr>
          <p:cNvPr id="4" name="Shape 2"/>
          <p:cNvSpPr/>
          <p:nvPr/>
        </p:nvSpPr>
        <p:spPr>
          <a:xfrm>
            <a:off x="758952" y="1600200"/>
            <a:ext cx="475488" cy="475488"/>
          </a:xfrm>
          <a:prstGeom prst="ellipse">
            <a:avLst/>
          </a:prstGeom>
          <a:solidFill>
            <a:srgbClr val="007681"/>
          </a:solidFill>
          <a:ln w="12700">
            <a:solidFill>
              <a:srgbClr val="007681"/>
            </a:solidFill>
            <a:prstDash val="solid"/>
          </a:ln>
        </p:spPr>
        <p:txBody>
          <a:bodyPr/>
          <a:lstStyle/>
          <a:p>
            <a:endParaRPr lang="en-US"/>
          </a:p>
        </p:txBody>
      </p:sp>
      <p:sp>
        <p:nvSpPr>
          <p:cNvPr id="5" name="Text 3"/>
          <p:cNvSpPr/>
          <p:nvPr/>
        </p:nvSpPr>
        <p:spPr>
          <a:xfrm>
            <a:off x="850392" y="1664208"/>
            <a:ext cx="292608" cy="228600"/>
          </a:xfrm>
          <a:prstGeom prst="rect">
            <a:avLst/>
          </a:prstGeom>
          <a:noFill/>
          <a:ln/>
        </p:spPr>
        <p:txBody>
          <a:bodyPr wrap="square" lIns="0" tIns="0" rIns="0" bIns="0" rtlCol="0" anchor="ctr"/>
          <a:lstStyle/>
          <a:p>
            <a:pPr marL="0" indent="0" algn="ctr">
              <a:buNone/>
            </a:pPr>
            <a:r>
              <a:rPr lang="en-US" sz="1900" b="1">
                <a:solidFill>
                  <a:srgbClr val="FFFFFF"/>
                </a:solidFill>
              </a:rPr>
              <a:t>✓</a:t>
            </a:r>
            <a:endParaRPr lang="en-US" sz="1700"/>
          </a:p>
        </p:txBody>
      </p:sp>
      <p:sp>
        <p:nvSpPr>
          <p:cNvPr id="6" name="Text 4"/>
          <p:cNvSpPr/>
          <p:nvPr/>
        </p:nvSpPr>
        <p:spPr>
          <a:xfrm>
            <a:off x="1417320" y="1572768"/>
            <a:ext cx="1737360" cy="329184"/>
          </a:xfrm>
          <a:prstGeom prst="rect">
            <a:avLst/>
          </a:prstGeom>
          <a:noFill/>
          <a:ln/>
        </p:spPr>
        <p:txBody>
          <a:bodyPr wrap="square" lIns="0" tIns="0" rIns="0" bIns="0" rtlCol="0" anchor="ctr"/>
          <a:lstStyle/>
          <a:p>
            <a:pPr marL="0" indent="0">
              <a:buNone/>
            </a:pPr>
            <a:r>
              <a:rPr lang="en-US" sz="1900" b="1">
                <a:solidFill>
                  <a:srgbClr val="0E2D66"/>
                </a:solidFill>
              </a:rPr>
              <a:t>U.S. status</a:t>
            </a:r>
            <a:endParaRPr lang="en-US" sz="1700"/>
          </a:p>
        </p:txBody>
      </p:sp>
      <p:sp>
        <p:nvSpPr>
          <p:cNvPr id="7" name="Text 5"/>
          <p:cNvSpPr/>
          <p:nvPr/>
        </p:nvSpPr>
        <p:spPr>
          <a:xfrm>
            <a:off x="3200400" y="1572768"/>
            <a:ext cx="5852160" cy="420624"/>
          </a:xfrm>
          <a:prstGeom prst="rect">
            <a:avLst/>
          </a:prstGeom>
          <a:noFill/>
          <a:ln/>
        </p:spPr>
        <p:txBody>
          <a:bodyPr wrap="square" lIns="0" tIns="0" rIns="0" bIns="0" rtlCol="0" anchor="ctr">
            <a:normAutofit/>
          </a:bodyPr>
          <a:lstStyle/>
          <a:p>
            <a:pPr marL="0" indent="0">
              <a:buNone/>
            </a:pPr>
            <a:r>
              <a:rPr lang="en-US" sz="1900">
                <a:solidFill>
                  <a:srgbClr val="5B6573"/>
                </a:solidFill>
              </a:rPr>
              <a:t>U.S. citizen or national</a:t>
            </a:r>
            <a:endParaRPr lang="en-US" sz="1700"/>
          </a:p>
        </p:txBody>
      </p:sp>
      <p:sp>
        <p:nvSpPr>
          <p:cNvPr id="8" name="Shape 6"/>
          <p:cNvSpPr/>
          <p:nvPr/>
        </p:nvSpPr>
        <p:spPr>
          <a:xfrm>
            <a:off x="758952" y="2322576"/>
            <a:ext cx="7744968" cy="1"/>
          </a:xfrm>
          <a:prstGeom prst="line">
            <a:avLst/>
          </a:prstGeom>
          <a:noFill/>
          <a:ln w="12700">
            <a:solidFill>
              <a:srgbClr val="D8DEDF"/>
            </a:solidFill>
            <a:prstDash val="solid"/>
          </a:ln>
        </p:spPr>
        <p:txBody>
          <a:bodyPr/>
          <a:lstStyle/>
          <a:p>
            <a:endParaRPr lang="en-US"/>
          </a:p>
        </p:txBody>
      </p:sp>
      <p:sp>
        <p:nvSpPr>
          <p:cNvPr id="9" name="Shape 7"/>
          <p:cNvSpPr/>
          <p:nvPr/>
        </p:nvSpPr>
        <p:spPr>
          <a:xfrm>
            <a:off x="758952" y="2560320"/>
            <a:ext cx="475488" cy="475488"/>
          </a:xfrm>
          <a:prstGeom prst="ellipse">
            <a:avLst/>
          </a:prstGeom>
          <a:solidFill>
            <a:srgbClr val="007681"/>
          </a:solidFill>
          <a:ln w="12700">
            <a:solidFill>
              <a:srgbClr val="007681"/>
            </a:solidFill>
            <a:prstDash val="solid"/>
          </a:ln>
        </p:spPr>
        <p:txBody>
          <a:bodyPr/>
          <a:lstStyle/>
          <a:p>
            <a:endParaRPr lang="en-US"/>
          </a:p>
        </p:txBody>
      </p:sp>
      <p:sp>
        <p:nvSpPr>
          <p:cNvPr id="10" name="Text 8"/>
          <p:cNvSpPr/>
          <p:nvPr/>
        </p:nvSpPr>
        <p:spPr>
          <a:xfrm>
            <a:off x="850392" y="2624327"/>
            <a:ext cx="292608" cy="228600"/>
          </a:xfrm>
          <a:prstGeom prst="rect">
            <a:avLst/>
          </a:prstGeom>
          <a:noFill/>
          <a:ln/>
        </p:spPr>
        <p:txBody>
          <a:bodyPr wrap="square" lIns="0" tIns="0" rIns="0" bIns="0" rtlCol="0" anchor="ctr"/>
          <a:lstStyle/>
          <a:p>
            <a:pPr marL="0" indent="0" algn="ctr">
              <a:buNone/>
            </a:pPr>
            <a:r>
              <a:rPr lang="en-US" sz="1900" b="1">
                <a:solidFill>
                  <a:srgbClr val="FFFFFF"/>
                </a:solidFill>
              </a:rPr>
              <a:t>✓</a:t>
            </a:r>
            <a:endParaRPr lang="en-US" sz="1700"/>
          </a:p>
        </p:txBody>
      </p:sp>
      <p:sp>
        <p:nvSpPr>
          <p:cNvPr id="11" name="Text 9"/>
          <p:cNvSpPr/>
          <p:nvPr/>
        </p:nvSpPr>
        <p:spPr>
          <a:xfrm>
            <a:off x="1417320" y="2532888"/>
            <a:ext cx="1737360" cy="329184"/>
          </a:xfrm>
          <a:prstGeom prst="rect">
            <a:avLst/>
          </a:prstGeom>
          <a:noFill/>
          <a:ln/>
        </p:spPr>
        <p:txBody>
          <a:bodyPr wrap="square" lIns="0" tIns="0" rIns="0" bIns="0" rtlCol="0" anchor="ctr"/>
          <a:lstStyle/>
          <a:p>
            <a:pPr marL="0" indent="0">
              <a:buNone/>
            </a:pPr>
            <a:r>
              <a:rPr lang="en-US" sz="1900" b="1">
                <a:solidFill>
                  <a:srgbClr val="0E2D66"/>
                </a:solidFill>
              </a:rPr>
              <a:t>Enrollment</a:t>
            </a:r>
            <a:endParaRPr lang="en-US" sz="1700"/>
          </a:p>
        </p:txBody>
      </p:sp>
      <p:sp>
        <p:nvSpPr>
          <p:cNvPr id="12" name="Text 10"/>
          <p:cNvSpPr/>
          <p:nvPr/>
        </p:nvSpPr>
        <p:spPr>
          <a:xfrm>
            <a:off x="3200400" y="2532888"/>
            <a:ext cx="5852160" cy="420624"/>
          </a:xfrm>
          <a:prstGeom prst="rect">
            <a:avLst/>
          </a:prstGeom>
          <a:noFill/>
          <a:ln/>
        </p:spPr>
        <p:txBody>
          <a:bodyPr wrap="square" lIns="0" tIns="0" rIns="0" bIns="0" rtlCol="0" anchor="ctr">
            <a:normAutofit/>
          </a:bodyPr>
          <a:lstStyle/>
          <a:p>
            <a:pPr marL="0" indent="0">
              <a:buNone/>
            </a:pPr>
            <a:r>
              <a:rPr lang="en-US" sz="1900">
                <a:solidFill>
                  <a:srgbClr val="5B6573"/>
                </a:solidFill>
              </a:rPr>
              <a:t>Degree-granting program at a U.S.-based institution</a:t>
            </a:r>
            <a:endParaRPr lang="en-US" sz="1700"/>
          </a:p>
        </p:txBody>
      </p:sp>
      <p:sp>
        <p:nvSpPr>
          <p:cNvPr id="13" name="Shape 11"/>
          <p:cNvSpPr/>
          <p:nvPr/>
        </p:nvSpPr>
        <p:spPr>
          <a:xfrm>
            <a:off x="758952" y="3282696"/>
            <a:ext cx="7744968" cy="1"/>
          </a:xfrm>
          <a:prstGeom prst="line">
            <a:avLst/>
          </a:prstGeom>
          <a:noFill/>
          <a:ln w="12700">
            <a:solidFill>
              <a:srgbClr val="D8DEDF"/>
            </a:solidFill>
            <a:prstDash val="solid"/>
          </a:ln>
        </p:spPr>
        <p:txBody>
          <a:bodyPr/>
          <a:lstStyle/>
          <a:p>
            <a:endParaRPr lang="en-US"/>
          </a:p>
        </p:txBody>
      </p:sp>
      <p:sp>
        <p:nvSpPr>
          <p:cNvPr id="14" name="Shape 12"/>
          <p:cNvSpPr/>
          <p:nvPr/>
        </p:nvSpPr>
        <p:spPr>
          <a:xfrm>
            <a:off x="758952" y="3520440"/>
            <a:ext cx="475488" cy="475488"/>
          </a:xfrm>
          <a:prstGeom prst="ellipse">
            <a:avLst/>
          </a:prstGeom>
          <a:solidFill>
            <a:srgbClr val="007681"/>
          </a:solidFill>
          <a:ln w="12700">
            <a:solidFill>
              <a:srgbClr val="007681"/>
            </a:solidFill>
            <a:prstDash val="solid"/>
          </a:ln>
        </p:spPr>
        <p:txBody>
          <a:bodyPr/>
          <a:lstStyle/>
          <a:p>
            <a:endParaRPr lang="en-US"/>
          </a:p>
        </p:txBody>
      </p:sp>
      <p:sp>
        <p:nvSpPr>
          <p:cNvPr id="15" name="Text 13"/>
          <p:cNvSpPr/>
          <p:nvPr/>
        </p:nvSpPr>
        <p:spPr>
          <a:xfrm>
            <a:off x="850392" y="3584448"/>
            <a:ext cx="292608" cy="228600"/>
          </a:xfrm>
          <a:prstGeom prst="rect">
            <a:avLst/>
          </a:prstGeom>
          <a:noFill/>
          <a:ln/>
        </p:spPr>
        <p:txBody>
          <a:bodyPr wrap="square" lIns="0" tIns="0" rIns="0" bIns="0" rtlCol="0" anchor="ctr"/>
          <a:lstStyle/>
          <a:p>
            <a:pPr marL="0" indent="0" algn="ctr">
              <a:buNone/>
            </a:pPr>
            <a:r>
              <a:rPr lang="en-US" sz="1900" b="1">
                <a:solidFill>
                  <a:srgbClr val="FFFFFF"/>
                </a:solidFill>
              </a:rPr>
              <a:t>✓</a:t>
            </a:r>
            <a:endParaRPr lang="en-US" sz="1700"/>
          </a:p>
        </p:txBody>
      </p:sp>
      <p:sp>
        <p:nvSpPr>
          <p:cNvPr id="16" name="Text 14"/>
          <p:cNvSpPr/>
          <p:nvPr/>
        </p:nvSpPr>
        <p:spPr>
          <a:xfrm>
            <a:off x="1417320" y="3493008"/>
            <a:ext cx="1737360" cy="329184"/>
          </a:xfrm>
          <a:prstGeom prst="rect">
            <a:avLst/>
          </a:prstGeom>
          <a:noFill/>
          <a:ln/>
        </p:spPr>
        <p:txBody>
          <a:bodyPr wrap="square" lIns="0" tIns="0" rIns="0" bIns="0" rtlCol="0" anchor="ctr"/>
          <a:lstStyle/>
          <a:p>
            <a:pPr marL="0" indent="0">
              <a:buNone/>
            </a:pPr>
            <a:r>
              <a:rPr lang="en-US" sz="1900" b="1">
                <a:solidFill>
                  <a:srgbClr val="0E2D66"/>
                </a:solidFill>
              </a:rPr>
              <a:t>Age</a:t>
            </a:r>
            <a:endParaRPr lang="en-US" sz="1700"/>
          </a:p>
        </p:txBody>
      </p:sp>
      <p:sp>
        <p:nvSpPr>
          <p:cNvPr id="17" name="Text 15"/>
          <p:cNvSpPr/>
          <p:nvPr/>
        </p:nvSpPr>
        <p:spPr>
          <a:xfrm>
            <a:off x="3200400" y="3493008"/>
            <a:ext cx="5852160" cy="420624"/>
          </a:xfrm>
          <a:prstGeom prst="rect">
            <a:avLst/>
          </a:prstGeom>
          <a:noFill/>
          <a:ln/>
        </p:spPr>
        <p:txBody>
          <a:bodyPr wrap="square" lIns="0" tIns="0" rIns="0" bIns="0" rtlCol="0" anchor="ctr">
            <a:normAutofit/>
          </a:bodyPr>
          <a:lstStyle/>
          <a:p>
            <a:pPr marL="0" indent="0">
              <a:buNone/>
            </a:pPr>
            <a:r>
              <a:rPr lang="en-US" sz="1900">
                <a:solidFill>
                  <a:srgbClr val="5B6573"/>
                </a:solidFill>
              </a:rPr>
              <a:t>At least 18 by May 15, 2027</a:t>
            </a:r>
            <a:endParaRPr lang="en-US" sz="1700"/>
          </a:p>
        </p:txBody>
      </p:sp>
      <p:sp>
        <p:nvSpPr>
          <p:cNvPr id="18" name="Shape 16"/>
          <p:cNvSpPr/>
          <p:nvPr/>
        </p:nvSpPr>
        <p:spPr>
          <a:xfrm>
            <a:off x="758952" y="4242816"/>
            <a:ext cx="7744968" cy="1"/>
          </a:xfrm>
          <a:prstGeom prst="line">
            <a:avLst/>
          </a:prstGeom>
          <a:noFill/>
          <a:ln w="12700">
            <a:solidFill>
              <a:srgbClr val="D8DEDF"/>
            </a:solidFill>
            <a:prstDash val="solid"/>
          </a:ln>
        </p:spPr>
        <p:txBody>
          <a:bodyPr/>
          <a:lstStyle/>
          <a:p>
            <a:endParaRPr lang="en-US"/>
          </a:p>
        </p:txBody>
      </p:sp>
      <p:sp>
        <p:nvSpPr>
          <p:cNvPr id="19" name="Shape 17"/>
          <p:cNvSpPr/>
          <p:nvPr/>
        </p:nvSpPr>
        <p:spPr>
          <a:xfrm>
            <a:off x="758952" y="4480560"/>
            <a:ext cx="475488" cy="475488"/>
          </a:xfrm>
          <a:prstGeom prst="ellipse">
            <a:avLst/>
          </a:prstGeom>
          <a:solidFill>
            <a:srgbClr val="007681"/>
          </a:solidFill>
          <a:ln w="12700">
            <a:solidFill>
              <a:srgbClr val="007681"/>
            </a:solidFill>
            <a:prstDash val="solid"/>
          </a:ln>
        </p:spPr>
        <p:txBody>
          <a:bodyPr/>
          <a:lstStyle/>
          <a:p>
            <a:endParaRPr lang="en-US"/>
          </a:p>
        </p:txBody>
      </p:sp>
      <p:sp>
        <p:nvSpPr>
          <p:cNvPr id="20" name="Text 18"/>
          <p:cNvSpPr/>
          <p:nvPr/>
        </p:nvSpPr>
        <p:spPr>
          <a:xfrm>
            <a:off x="850392" y="4544568"/>
            <a:ext cx="292608" cy="228600"/>
          </a:xfrm>
          <a:prstGeom prst="rect">
            <a:avLst/>
          </a:prstGeom>
          <a:noFill/>
          <a:ln/>
        </p:spPr>
        <p:txBody>
          <a:bodyPr wrap="square" lIns="0" tIns="0" rIns="0" bIns="0" rtlCol="0" anchor="ctr"/>
          <a:lstStyle/>
          <a:p>
            <a:pPr marL="0" indent="0" algn="ctr">
              <a:buNone/>
            </a:pPr>
            <a:r>
              <a:rPr lang="en-US" sz="1900" b="1">
                <a:solidFill>
                  <a:srgbClr val="FFFFFF"/>
                </a:solidFill>
              </a:rPr>
              <a:t>✓</a:t>
            </a:r>
            <a:endParaRPr lang="en-US" sz="1700"/>
          </a:p>
        </p:txBody>
      </p:sp>
      <p:sp>
        <p:nvSpPr>
          <p:cNvPr id="21" name="Text 19"/>
          <p:cNvSpPr/>
          <p:nvPr/>
        </p:nvSpPr>
        <p:spPr>
          <a:xfrm>
            <a:off x="1417320" y="4453128"/>
            <a:ext cx="1737360" cy="329184"/>
          </a:xfrm>
          <a:prstGeom prst="rect">
            <a:avLst/>
          </a:prstGeom>
          <a:noFill/>
          <a:ln/>
        </p:spPr>
        <p:txBody>
          <a:bodyPr wrap="square" lIns="0" tIns="0" rIns="0" bIns="0" rtlCol="0" anchor="ctr"/>
          <a:lstStyle/>
          <a:p>
            <a:pPr marL="0" indent="0">
              <a:buNone/>
            </a:pPr>
            <a:r>
              <a:rPr lang="en-US" sz="1900" b="1">
                <a:solidFill>
                  <a:srgbClr val="0E2D66"/>
                </a:solidFill>
              </a:rPr>
              <a:t>College study</a:t>
            </a:r>
            <a:endParaRPr lang="en-US" sz="1700"/>
          </a:p>
        </p:txBody>
      </p:sp>
      <p:sp>
        <p:nvSpPr>
          <p:cNvPr id="22" name="Text 20"/>
          <p:cNvSpPr/>
          <p:nvPr/>
        </p:nvSpPr>
        <p:spPr>
          <a:xfrm>
            <a:off x="3200400" y="4453128"/>
            <a:ext cx="5852160" cy="420624"/>
          </a:xfrm>
          <a:prstGeom prst="rect">
            <a:avLst/>
          </a:prstGeom>
          <a:noFill/>
          <a:ln/>
        </p:spPr>
        <p:txBody>
          <a:bodyPr wrap="square" lIns="0" tIns="0" rIns="0" bIns="0" rtlCol="0" anchor="ctr">
            <a:normAutofit/>
          </a:bodyPr>
          <a:lstStyle/>
          <a:p>
            <a:pPr marL="0" indent="0">
              <a:buNone/>
            </a:pPr>
            <a:r>
              <a:rPr lang="en-US" sz="1900">
                <a:solidFill>
                  <a:srgbClr val="5B6573"/>
                </a:solidFill>
              </a:rPr>
              <a:t>One full year completed before the program begins</a:t>
            </a:r>
            <a:endParaRPr lang="en-US" sz="1700"/>
          </a:p>
        </p:txBody>
      </p:sp>
      <p:sp>
        <p:nvSpPr>
          <p:cNvPr id="23" name="Shape 21"/>
          <p:cNvSpPr/>
          <p:nvPr/>
        </p:nvSpPr>
        <p:spPr>
          <a:xfrm>
            <a:off x="758952" y="5202936"/>
            <a:ext cx="7744968" cy="1"/>
          </a:xfrm>
          <a:prstGeom prst="line">
            <a:avLst/>
          </a:prstGeom>
          <a:noFill/>
          <a:ln w="12700">
            <a:solidFill>
              <a:srgbClr val="D8DEDF"/>
            </a:solidFill>
            <a:prstDash val="solid"/>
          </a:ln>
        </p:spPr>
        <p:txBody>
          <a:bodyPr/>
          <a:lstStyle/>
          <a:p>
            <a:endParaRPr lang="en-US"/>
          </a:p>
        </p:txBody>
      </p:sp>
      <p:sp>
        <p:nvSpPr>
          <p:cNvPr id="24" name="Shape 22"/>
          <p:cNvSpPr/>
          <p:nvPr/>
        </p:nvSpPr>
        <p:spPr>
          <a:xfrm>
            <a:off x="758952" y="5440680"/>
            <a:ext cx="475488" cy="475488"/>
          </a:xfrm>
          <a:prstGeom prst="ellipse">
            <a:avLst/>
          </a:prstGeom>
          <a:solidFill>
            <a:srgbClr val="007681"/>
          </a:solidFill>
          <a:ln w="12700">
            <a:solidFill>
              <a:srgbClr val="007681"/>
            </a:solidFill>
            <a:prstDash val="solid"/>
          </a:ln>
        </p:spPr>
        <p:txBody>
          <a:bodyPr/>
          <a:lstStyle/>
          <a:p>
            <a:endParaRPr lang="en-US"/>
          </a:p>
        </p:txBody>
      </p:sp>
      <p:sp>
        <p:nvSpPr>
          <p:cNvPr id="25" name="Text 23"/>
          <p:cNvSpPr/>
          <p:nvPr/>
        </p:nvSpPr>
        <p:spPr>
          <a:xfrm>
            <a:off x="850392" y="5504688"/>
            <a:ext cx="292608" cy="228600"/>
          </a:xfrm>
          <a:prstGeom prst="rect">
            <a:avLst/>
          </a:prstGeom>
          <a:noFill/>
          <a:ln/>
        </p:spPr>
        <p:txBody>
          <a:bodyPr wrap="square" lIns="0" tIns="0" rIns="0" bIns="0" rtlCol="0" anchor="ctr"/>
          <a:lstStyle/>
          <a:p>
            <a:pPr marL="0" indent="0" algn="ctr">
              <a:buNone/>
            </a:pPr>
            <a:r>
              <a:rPr lang="en-US" sz="1900" b="1">
                <a:solidFill>
                  <a:srgbClr val="FFFFFF"/>
                </a:solidFill>
              </a:rPr>
              <a:t>✓</a:t>
            </a:r>
            <a:endParaRPr lang="en-US" sz="1700"/>
          </a:p>
        </p:txBody>
      </p:sp>
      <p:sp>
        <p:nvSpPr>
          <p:cNvPr id="26" name="Text 24"/>
          <p:cNvSpPr/>
          <p:nvPr/>
        </p:nvSpPr>
        <p:spPr>
          <a:xfrm>
            <a:off x="1417320" y="5413248"/>
            <a:ext cx="1737360" cy="329184"/>
          </a:xfrm>
          <a:prstGeom prst="rect">
            <a:avLst/>
          </a:prstGeom>
          <a:noFill/>
          <a:ln/>
        </p:spPr>
        <p:txBody>
          <a:bodyPr wrap="square" lIns="0" tIns="0" rIns="0" bIns="0" rtlCol="0" anchor="ctr"/>
          <a:lstStyle/>
          <a:p>
            <a:pPr marL="0" indent="0">
              <a:buNone/>
            </a:pPr>
            <a:r>
              <a:rPr lang="en-US" sz="1900" b="1">
                <a:solidFill>
                  <a:srgbClr val="0E2D66"/>
                </a:solidFill>
              </a:rPr>
              <a:t>Language level</a:t>
            </a:r>
            <a:endParaRPr lang="en-US" sz="1700"/>
          </a:p>
        </p:txBody>
      </p:sp>
      <p:sp>
        <p:nvSpPr>
          <p:cNvPr id="27" name="Text 25"/>
          <p:cNvSpPr/>
          <p:nvPr/>
        </p:nvSpPr>
        <p:spPr>
          <a:xfrm>
            <a:off x="3200400" y="5413248"/>
            <a:ext cx="5852160" cy="420624"/>
          </a:xfrm>
          <a:prstGeom prst="rect">
            <a:avLst/>
          </a:prstGeom>
          <a:noFill/>
          <a:ln/>
        </p:spPr>
        <p:txBody>
          <a:bodyPr wrap="square" lIns="0" tIns="0" rIns="0" bIns="0" rtlCol="0" anchor="ctr">
            <a:normAutofit/>
          </a:bodyPr>
          <a:lstStyle/>
          <a:p>
            <a:pPr marL="0" indent="0">
              <a:buNone/>
            </a:pPr>
            <a:r>
              <a:rPr lang="en-US" sz="1900">
                <a:solidFill>
                  <a:srgbClr val="5B6573"/>
                </a:solidFill>
              </a:rPr>
              <a:t>Any prerequisite completed by the start of the program</a:t>
            </a:r>
            <a:endParaRPr lang="en-US" sz="1700"/>
          </a:p>
        </p:txBody>
      </p:sp>
      <p:sp>
        <p:nvSpPr>
          <p:cNvPr id="28" name="Shape 26"/>
          <p:cNvSpPr/>
          <p:nvPr/>
        </p:nvSpPr>
        <p:spPr>
          <a:xfrm>
            <a:off x="9299448" y="3904488"/>
            <a:ext cx="2340864" cy="2011680"/>
          </a:xfrm>
          <a:prstGeom prst="roundRect">
            <a:avLst/>
          </a:prstGeom>
          <a:solidFill>
            <a:srgbClr val="D3EAED"/>
          </a:solidFill>
          <a:ln w="12700">
            <a:solidFill>
              <a:srgbClr val="007681"/>
            </a:solidFill>
            <a:prstDash val="solid"/>
          </a:ln>
          <a:effectLst/>
        </p:spPr>
        <p:txBody>
          <a:bodyPr/>
          <a:lstStyle/>
          <a:p>
            <a:endParaRPr lang="en-US">
              <a:solidFill>
                <a:schemeClr val="bg2">
                  <a:lumMod val="90000"/>
                </a:schemeClr>
              </a:solidFill>
            </a:endParaRPr>
          </a:p>
        </p:txBody>
      </p:sp>
      <p:sp>
        <p:nvSpPr>
          <p:cNvPr id="29" name="Text 27"/>
          <p:cNvSpPr/>
          <p:nvPr/>
        </p:nvSpPr>
        <p:spPr>
          <a:xfrm>
            <a:off x="9528048" y="4050792"/>
            <a:ext cx="1883664" cy="640080"/>
          </a:xfrm>
          <a:prstGeom prst="rect">
            <a:avLst/>
          </a:prstGeom>
          <a:noFill/>
          <a:ln/>
        </p:spPr>
        <p:txBody>
          <a:bodyPr wrap="square" lIns="0" tIns="0" rIns="0" bIns="0" rtlCol="0" anchor="ctr"/>
          <a:lstStyle/>
          <a:p>
            <a:pPr marL="0" indent="0" algn="ctr">
              <a:buNone/>
            </a:pPr>
            <a:r>
              <a:rPr lang="en-US" b="1" dirty="0">
                <a:solidFill>
                  <a:srgbClr val="007681"/>
                </a:solidFill>
              </a:rPr>
              <a:t>GRADUATING</a:t>
            </a:r>
            <a:r>
              <a:rPr lang="en-US" sz="1700" b="1" dirty="0">
                <a:solidFill>
                  <a:srgbClr val="007681"/>
                </a:solidFill>
              </a:rPr>
              <a:t>?</a:t>
            </a:r>
            <a:endParaRPr lang="en-US" sz="1900" dirty="0">
              <a:solidFill>
                <a:srgbClr val="007681"/>
              </a:solidFill>
            </a:endParaRPr>
          </a:p>
        </p:txBody>
      </p:sp>
      <p:sp>
        <p:nvSpPr>
          <p:cNvPr id="31" name="Text 29"/>
          <p:cNvSpPr/>
          <p:nvPr/>
        </p:nvSpPr>
        <p:spPr>
          <a:xfrm>
            <a:off x="9528048" y="4690872"/>
            <a:ext cx="1883664" cy="1088136"/>
          </a:xfrm>
          <a:prstGeom prst="rect">
            <a:avLst/>
          </a:prstGeom>
          <a:noFill/>
          <a:ln/>
        </p:spPr>
        <p:txBody>
          <a:bodyPr wrap="square" lIns="381" tIns="381" rIns="381" bIns="381" rtlCol="0" anchor="t">
            <a:noAutofit/>
          </a:bodyPr>
          <a:lstStyle/>
          <a:p>
            <a:pPr marL="0" indent="0" algn="ctr">
              <a:buNone/>
            </a:pPr>
            <a:r>
              <a:rPr lang="en-US" sz="1600" b="1" dirty="0">
                <a:solidFill>
                  <a:schemeClr val="bg2">
                    <a:lumMod val="50000"/>
                  </a:schemeClr>
                </a:solidFill>
              </a:rPr>
              <a:t>Graduating seniors and one-year master's students may apply.</a:t>
            </a:r>
          </a:p>
        </p:txBody>
      </p:sp>
      <p:sp>
        <p:nvSpPr>
          <p:cNvPr id="30" name="Shape 26">
            <a:extLst>
              <a:ext uri="{FF2B5EF4-FFF2-40B4-BE49-F238E27FC236}">
                <a16:creationId xmlns:a16="http://schemas.microsoft.com/office/drawing/2014/main" id="{4F5BBBE6-375D-ABB5-F9CC-479EC95C0854}"/>
              </a:ext>
            </a:extLst>
          </p:cNvPr>
          <p:cNvSpPr/>
          <p:nvPr/>
        </p:nvSpPr>
        <p:spPr>
          <a:xfrm>
            <a:off x="9299448" y="1600200"/>
            <a:ext cx="2340864" cy="2011680"/>
          </a:xfrm>
          <a:prstGeom prst="roundRect">
            <a:avLst/>
          </a:prstGeom>
          <a:solidFill>
            <a:srgbClr val="D3EAED"/>
          </a:solidFill>
          <a:ln w="12700">
            <a:solidFill>
              <a:srgbClr val="007681"/>
            </a:solidFill>
            <a:prstDash val="solid"/>
          </a:ln>
          <a:effectLst/>
        </p:spPr>
        <p:txBody>
          <a:bodyPr/>
          <a:lstStyle/>
          <a:p>
            <a:endParaRPr lang="en-US"/>
          </a:p>
        </p:txBody>
      </p:sp>
      <p:sp>
        <p:nvSpPr>
          <p:cNvPr id="33" name="Text 27">
            <a:extLst>
              <a:ext uri="{FF2B5EF4-FFF2-40B4-BE49-F238E27FC236}">
                <a16:creationId xmlns:a16="http://schemas.microsoft.com/office/drawing/2014/main" id="{CA0F4214-A2AB-1603-3180-47D9019DA1E2}"/>
              </a:ext>
            </a:extLst>
          </p:cNvPr>
          <p:cNvSpPr/>
          <p:nvPr/>
        </p:nvSpPr>
        <p:spPr>
          <a:xfrm>
            <a:off x="9528048" y="1746504"/>
            <a:ext cx="1883664" cy="640080"/>
          </a:xfrm>
          <a:prstGeom prst="rect">
            <a:avLst/>
          </a:prstGeom>
          <a:noFill/>
          <a:ln/>
        </p:spPr>
        <p:txBody>
          <a:bodyPr wrap="square" lIns="0" tIns="0" rIns="0" bIns="0" rtlCol="0" anchor="ctr"/>
          <a:lstStyle/>
          <a:p>
            <a:pPr marL="0" indent="0" algn="ctr">
              <a:buNone/>
            </a:pPr>
            <a:r>
              <a:rPr lang="en-US" b="1" dirty="0">
                <a:solidFill>
                  <a:srgbClr val="007681"/>
                </a:solidFill>
              </a:rPr>
              <a:t>VIRTUAL</a:t>
            </a:r>
            <a:endParaRPr lang="en-US" sz="1900" dirty="0">
              <a:solidFill>
                <a:srgbClr val="007681"/>
              </a:solidFill>
            </a:endParaRPr>
          </a:p>
          <a:p>
            <a:pPr marL="0" indent="0" algn="ctr">
              <a:buNone/>
            </a:pPr>
            <a:r>
              <a:rPr lang="en-US" b="1" dirty="0">
                <a:solidFill>
                  <a:srgbClr val="007681"/>
                </a:solidFill>
              </a:rPr>
              <a:t>INSTITUTES</a:t>
            </a:r>
            <a:endParaRPr lang="en-US" sz="2000" dirty="0">
              <a:solidFill>
                <a:srgbClr val="007681"/>
              </a:solidFill>
            </a:endParaRPr>
          </a:p>
        </p:txBody>
      </p:sp>
      <p:sp>
        <p:nvSpPr>
          <p:cNvPr id="38" name="Text 29">
            <a:extLst>
              <a:ext uri="{FF2B5EF4-FFF2-40B4-BE49-F238E27FC236}">
                <a16:creationId xmlns:a16="http://schemas.microsoft.com/office/drawing/2014/main" id="{F3CF6CC1-CF23-18E1-CF15-6EC9738508E1}"/>
              </a:ext>
            </a:extLst>
          </p:cNvPr>
          <p:cNvSpPr/>
          <p:nvPr/>
        </p:nvSpPr>
        <p:spPr>
          <a:xfrm>
            <a:off x="9521952" y="2532888"/>
            <a:ext cx="1883664" cy="941832"/>
          </a:xfrm>
          <a:prstGeom prst="rect">
            <a:avLst/>
          </a:prstGeom>
          <a:noFill/>
          <a:ln/>
        </p:spPr>
        <p:txBody>
          <a:bodyPr wrap="square" lIns="381" tIns="381" rIns="381" bIns="381" rtlCol="0" anchor="t">
            <a:noAutofit/>
          </a:bodyPr>
          <a:lstStyle/>
          <a:p>
            <a:pPr marL="0" indent="0" algn="ctr">
              <a:buNone/>
            </a:pPr>
            <a:r>
              <a:rPr lang="en-US" sz="1600" b="1" dirty="0">
                <a:solidFill>
                  <a:schemeClr val="bg2">
                    <a:lumMod val="50000"/>
                  </a:schemeClr>
                </a:solidFill>
              </a:rPr>
              <a:t>Open to undergraduates only.</a:t>
            </a:r>
            <a:endParaRPr lang="en-US" sz="1600" dirty="0">
              <a:solidFill>
                <a:schemeClr val="bg2">
                  <a:lumMod val="50000"/>
                </a:schemeClr>
              </a:solidFill>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1" cy="1"/>
          <a:chOff x="0" y="0"/>
          <a:chExt cx="1" cy="1"/>
        </a:xfrm>
      </p:grpSpPr>
      <p:sp>
        <p:nvSpPr>
          <p:cNvPr id="2" name="Text 0"/>
          <p:cNvSpPr/>
          <p:nvPr/>
        </p:nvSpPr>
        <p:spPr>
          <a:xfrm>
            <a:off x="621792" y="384048"/>
            <a:ext cx="10927080" cy="960120"/>
          </a:xfrm>
          <a:prstGeom prst="rect">
            <a:avLst/>
          </a:prstGeom>
          <a:noFill/>
          <a:ln/>
        </p:spPr>
        <p:txBody>
          <a:bodyPr wrap="square" lIns="0" tIns="0" rIns="0" bIns="0" rtlCol="0" anchor="ctr">
            <a:normAutofit/>
          </a:bodyPr>
          <a:lstStyle/>
          <a:p>
            <a:pPr marL="0" indent="0">
              <a:buNone/>
            </a:pPr>
            <a:r>
              <a:rPr lang="en-US" sz="3600" b="1" dirty="0">
                <a:solidFill>
                  <a:srgbClr val="007681"/>
                </a:solidFill>
                <a:latin typeface="Aptos Display" pitchFamily="34" charset="0"/>
                <a:ea typeface="Aptos Display" pitchFamily="34" charset="-122"/>
                <a:cs typeface="Aptos Display" pitchFamily="34" charset="-120"/>
              </a:rPr>
              <a:t>CLS is an intensive eight-week commitment</a:t>
            </a:r>
            <a:endParaRPr lang="en-US" sz="2800" dirty="0"/>
          </a:p>
        </p:txBody>
      </p:sp>
      <p:sp>
        <p:nvSpPr>
          <p:cNvPr id="3" name="Text 1"/>
          <p:cNvSpPr/>
          <p:nvPr/>
        </p:nvSpPr>
        <p:spPr>
          <a:xfrm>
            <a:off x="640080" y="1207008"/>
            <a:ext cx="10698480" cy="310896"/>
          </a:xfrm>
          <a:prstGeom prst="rect">
            <a:avLst/>
          </a:prstGeom>
          <a:noFill/>
          <a:ln/>
        </p:spPr>
        <p:txBody>
          <a:bodyPr wrap="square" lIns="0" tIns="0" rIns="0" bIns="0" rtlCol="0" anchor="ctr">
            <a:normAutofit/>
          </a:bodyPr>
          <a:lstStyle/>
          <a:p>
            <a:pPr marL="0" indent="0">
              <a:buNone/>
            </a:pPr>
            <a:r>
              <a:rPr lang="en-US" sz="1550">
                <a:solidFill>
                  <a:srgbClr val="5B6573"/>
                </a:solidFill>
              </a:rPr>
              <a:t>A shared schedule creates the focus and consistency needed for accelerated learning.</a:t>
            </a:r>
            <a:endParaRPr lang="en-US" sz="1550"/>
          </a:p>
        </p:txBody>
      </p:sp>
      <p:sp>
        <p:nvSpPr>
          <p:cNvPr id="4" name="Shape 2"/>
          <p:cNvSpPr/>
          <p:nvPr/>
        </p:nvSpPr>
        <p:spPr>
          <a:xfrm>
            <a:off x="685800" y="1600200"/>
            <a:ext cx="3429000" cy="2212848"/>
          </a:xfrm>
          <a:prstGeom prst="roundRect">
            <a:avLst/>
          </a:prstGeom>
          <a:solidFill>
            <a:srgbClr val="FFFFFF"/>
          </a:solidFill>
          <a:ln w="12700">
            <a:solidFill>
              <a:srgbClr val="0E2D66"/>
            </a:solidFill>
            <a:prstDash val="solid"/>
          </a:ln>
          <a:effectLst/>
        </p:spPr>
        <p:txBody>
          <a:bodyPr/>
          <a:lstStyle/>
          <a:p>
            <a:endParaRPr lang="en-US"/>
          </a:p>
        </p:txBody>
      </p:sp>
      <p:sp>
        <p:nvSpPr>
          <p:cNvPr id="5" name="Text 3"/>
          <p:cNvSpPr/>
          <p:nvPr/>
        </p:nvSpPr>
        <p:spPr>
          <a:xfrm>
            <a:off x="914400" y="1828800"/>
            <a:ext cx="2971800" cy="658368"/>
          </a:xfrm>
          <a:prstGeom prst="rect">
            <a:avLst/>
          </a:prstGeom>
          <a:noFill/>
          <a:ln/>
        </p:spPr>
        <p:txBody>
          <a:bodyPr wrap="square" lIns="0" tIns="0" rIns="0" bIns="0" rtlCol="0" anchor="ctr"/>
          <a:lstStyle/>
          <a:p>
            <a:pPr marL="0" indent="0" algn="ctr">
              <a:buNone/>
            </a:pPr>
            <a:r>
              <a:rPr lang="en-US" sz="4300" b="1" dirty="0">
                <a:solidFill>
                  <a:srgbClr val="AF6D04"/>
                </a:solidFill>
              </a:rPr>
              <a:t>8</a:t>
            </a:r>
            <a:endParaRPr lang="en-US" sz="4300" dirty="0"/>
          </a:p>
        </p:txBody>
      </p:sp>
      <p:sp>
        <p:nvSpPr>
          <p:cNvPr id="6" name="Text 4"/>
          <p:cNvSpPr/>
          <p:nvPr/>
        </p:nvSpPr>
        <p:spPr>
          <a:xfrm>
            <a:off x="960120" y="2578608"/>
            <a:ext cx="2880360" cy="384048"/>
          </a:xfrm>
          <a:prstGeom prst="rect">
            <a:avLst/>
          </a:prstGeom>
          <a:noFill/>
          <a:ln/>
        </p:spPr>
        <p:txBody>
          <a:bodyPr wrap="square" lIns="0" tIns="0" rIns="0" bIns="0" rtlCol="0" anchor="ctr">
            <a:normAutofit/>
          </a:bodyPr>
          <a:lstStyle/>
          <a:p>
            <a:pPr marL="0" indent="0" algn="ctr">
              <a:buNone/>
            </a:pPr>
            <a:r>
              <a:rPr lang="en-US" sz="2200" b="1" dirty="0">
                <a:solidFill>
                  <a:srgbClr val="0E2D66"/>
                </a:solidFill>
              </a:rPr>
              <a:t>weeks</a:t>
            </a:r>
            <a:endParaRPr lang="en-US" sz="2200" dirty="0">
              <a:solidFill>
                <a:srgbClr val="0E2D66"/>
              </a:solidFill>
            </a:endParaRPr>
          </a:p>
        </p:txBody>
      </p:sp>
      <p:sp>
        <p:nvSpPr>
          <p:cNvPr id="7" name="Text 5"/>
          <p:cNvSpPr/>
          <p:nvPr/>
        </p:nvSpPr>
        <p:spPr>
          <a:xfrm>
            <a:off x="1005840" y="3063240"/>
            <a:ext cx="2788920" cy="438912"/>
          </a:xfrm>
          <a:prstGeom prst="rect">
            <a:avLst/>
          </a:prstGeom>
          <a:noFill/>
          <a:ln/>
        </p:spPr>
        <p:txBody>
          <a:bodyPr wrap="square" lIns="0" tIns="0" rIns="0" bIns="0" rtlCol="0" anchor="ctr">
            <a:normAutofit/>
          </a:bodyPr>
          <a:lstStyle/>
          <a:p>
            <a:pPr marL="0" indent="0" algn="ctr">
              <a:buNone/>
            </a:pPr>
            <a:r>
              <a:rPr lang="en-US" sz="1600">
                <a:solidFill>
                  <a:srgbClr val="5B6573"/>
                </a:solidFill>
              </a:rPr>
              <a:t>between June and August</a:t>
            </a:r>
            <a:endParaRPr lang="en-US" sz="1600"/>
          </a:p>
        </p:txBody>
      </p:sp>
      <p:sp>
        <p:nvSpPr>
          <p:cNvPr id="8" name="Shape 6"/>
          <p:cNvSpPr/>
          <p:nvPr/>
        </p:nvSpPr>
        <p:spPr>
          <a:xfrm>
            <a:off x="4379976" y="1600200"/>
            <a:ext cx="3429000" cy="2212848"/>
          </a:xfrm>
          <a:prstGeom prst="roundRect">
            <a:avLst/>
          </a:prstGeom>
          <a:solidFill>
            <a:srgbClr val="D3EAED"/>
          </a:solidFill>
          <a:ln w="12700">
            <a:solidFill>
              <a:srgbClr val="007681"/>
            </a:solidFill>
            <a:prstDash val="solid"/>
          </a:ln>
          <a:effectLst/>
        </p:spPr>
        <p:txBody>
          <a:bodyPr/>
          <a:lstStyle/>
          <a:p>
            <a:endParaRPr lang="en-US">
              <a:solidFill>
                <a:srgbClr val="D3EAED"/>
              </a:solidFill>
            </a:endParaRPr>
          </a:p>
        </p:txBody>
      </p:sp>
      <p:sp>
        <p:nvSpPr>
          <p:cNvPr id="9" name="Text 7"/>
          <p:cNvSpPr/>
          <p:nvPr/>
        </p:nvSpPr>
        <p:spPr>
          <a:xfrm>
            <a:off x="4608576" y="1828800"/>
            <a:ext cx="2971800" cy="658368"/>
          </a:xfrm>
          <a:prstGeom prst="rect">
            <a:avLst/>
          </a:prstGeom>
          <a:noFill/>
          <a:ln/>
        </p:spPr>
        <p:txBody>
          <a:bodyPr wrap="square" lIns="0" tIns="0" rIns="0" bIns="0" rtlCol="0" anchor="ctr"/>
          <a:lstStyle/>
          <a:p>
            <a:pPr marL="0" indent="0" algn="ctr">
              <a:buNone/>
            </a:pPr>
            <a:r>
              <a:rPr lang="en-US" sz="4300" b="1" dirty="0">
                <a:solidFill>
                  <a:srgbClr val="007681"/>
                </a:solidFill>
              </a:rPr>
              <a:t>18</a:t>
            </a:r>
            <a:endParaRPr lang="en-US" sz="4300" dirty="0"/>
          </a:p>
        </p:txBody>
      </p:sp>
      <p:sp>
        <p:nvSpPr>
          <p:cNvPr id="10" name="Text 8"/>
          <p:cNvSpPr/>
          <p:nvPr/>
        </p:nvSpPr>
        <p:spPr>
          <a:xfrm>
            <a:off x="4654296" y="2578608"/>
            <a:ext cx="2880360" cy="384048"/>
          </a:xfrm>
          <a:prstGeom prst="rect">
            <a:avLst/>
          </a:prstGeom>
          <a:noFill/>
          <a:ln/>
        </p:spPr>
        <p:txBody>
          <a:bodyPr wrap="square" lIns="0" tIns="0" rIns="0" bIns="0" rtlCol="0" anchor="ctr">
            <a:normAutofit/>
          </a:bodyPr>
          <a:lstStyle/>
          <a:p>
            <a:pPr marL="0" indent="0" algn="ctr">
              <a:buNone/>
            </a:pPr>
            <a:r>
              <a:rPr lang="en-US" sz="2200" b="1" dirty="0">
                <a:solidFill>
                  <a:srgbClr val="0E2D66"/>
                </a:solidFill>
              </a:rPr>
              <a:t>hours</a:t>
            </a:r>
            <a:endParaRPr lang="en-US" sz="2200" dirty="0"/>
          </a:p>
        </p:txBody>
      </p:sp>
      <p:sp>
        <p:nvSpPr>
          <p:cNvPr id="11" name="Text 9"/>
          <p:cNvSpPr/>
          <p:nvPr/>
        </p:nvSpPr>
        <p:spPr>
          <a:xfrm>
            <a:off x="4700016" y="3063240"/>
            <a:ext cx="2788920" cy="438912"/>
          </a:xfrm>
          <a:prstGeom prst="rect">
            <a:avLst/>
          </a:prstGeom>
          <a:noFill/>
          <a:ln/>
        </p:spPr>
        <p:txBody>
          <a:bodyPr wrap="square" lIns="0" tIns="0" rIns="0" bIns="0" rtlCol="0" anchor="ctr">
            <a:normAutofit/>
          </a:bodyPr>
          <a:lstStyle/>
          <a:p>
            <a:pPr marL="0" indent="0" algn="ctr">
              <a:buNone/>
            </a:pPr>
            <a:r>
              <a:rPr lang="en-US" sz="1600" dirty="0">
                <a:solidFill>
                  <a:srgbClr val="5B6573"/>
                </a:solidFill>
              </a:rPr>
              <a:t>weekly class instruction</a:t>
            </a:r>
            <a:endParaRPr lang="en-US" sz="1600" dirty="0"/>
          </a:p>
        </p:txBody>
      </p:sp>
      <p:sp>
        <p:nvSpPr>
          <p:cNvPr id="12" name="Shape 10"/>
          <p:cNvSpPr/>
          <p:nvPr/>
        </p:nvSpPr>
        <p:spPr>
          <a:xfrm>
            <a:off x="8074152" y="1600200"/>
            <a:ext cx="3429000" cy="2212848"/>
          </a:xfrm>
          <a:prstGeom prst="roundRect">
            <a:avLst/>
          </a:prstGeom>
          <a:solidFill>
            <a:srgbClr val="FFFFFF"/>
          </a:solidFill>
          <a:ln w="12700">
            <a:solidFill>
              <a:srgbClr val="0E2D66"/>
            </a:solidFill>
            <a:prstDash val="solid"/>
          </a:ln>
          <a:effectLst/>
        </p:spPr>
        <p:txBody>
          <a:bodyPr/>
          <a:lstStyle/>
          <a:p>
            <a:endParaRPr lang="en-US"/>
          </a:p>
        </p:txBody>
      </p:sp>
      <p:sp>
        <p:nvSpPr>
          <p:cNvPr id="13" name="Text 11"/>
          <p:cNvSpPr/>
          <p:nvPr/>
        </p:nvSpPr>
        <p:spPr>
          <a:xfrm>
            <a:off x="8302752" y="1828800"/>
            <a:ext cx="2971800" cy="658368"/>
          </a:xfrm>
          <a:prstGeom prst="rect">
            <a:avLst/>
          </a:prstGeom>
          <a:noFill/>
          <a:ln/>
        </p:spPr>
        <p:txBody>
          <a:bodyPr wrap="square" lIns="0" tIns="0" rIns="0" bIns="0" rtlCol="0" anchor="ctr"/>
          <a:lstStyle/>
          <a:p>
            <a:pPr marL="0" indent="0" algn="ctr">
              <a:buNone/>
            </a:pPr>
            <a:r>
              <a:rPr lang="en-US" sz="4300" b="1" dirty="0">
                <a:solidFill>
                  <a:srgbClr val="AF6D04"/>
                </a:solidFill>
              </a:rPr>
              <a:t>1</a:t>
            </a:r>
            <a:endParaRPr lang="en-US" sz="4300" dirty="0"/>
          </a:p>
        </p:txBody>
      </p:sp>
      <p:sp>
        <p:nvSpPr>
          <p:cNvPr id="14" name="Text 12"/>
          <p:cNvSpPr/>
          <p:nvPr/>
        </p:nvSpPr>
        <p:spPr>
          <a:xfrm>
            <a:off x="8348472" y="2578608"/>
            <a:ext cx="2880360" cy="384048"/>
          </a:xfrm>
          <a:prstGeom prst="rect">
            <a:avLst/>
          </a:prstGeom>
          <a:noFill/>
          <a:ln/>
        </p:spPr>
        <p:txBody>
          <a:bodyPr wrap="square" lIns="0" tIns="0" rIns="0" bIns="0" rtlCol="0" anchor="ctr">
            <a:normAutofit/>
          </a:bodyPr>
          <a:lstStyle/>
          <a:p>
            <a:pPr marL="0" indent="0" algn="ctr">
              <a:buNone/>
            </a:pPr>
            <a:r>
              <a:rPr lang="en-US" sz="2200" b="1">
                <a:solidFill>
                  <a:srgbClr val="0E2D66"/>
                </a:solidFill>
              </a:rPr>
              <a:t>primary commitment</a:t>
            </a:r>
            <a:endParaRPr lang="en-US" sz="2200"/>
          </a:p>
        </p:txBody>
      </p:sp>
      <p:sp>
        <p:nvSpPr>
          <p:cNvPr id="15" name="Text 13"/>
          <p:cNvSpPr/>
          <p:nvPr/>
        </p:nvSpPr>
        <p:spPr>
          <a:xfrm>
            <a:off x="8394192" y="3063240"/>
            <a:ext cx="2788920" cy="438912"/>
          </a:xfrm>
          <a:prstGeom prst="rect">
            <a:avLst/>
          </a:prstGeom>
          <a:noFill/>
          <a:ln/>
        </p:spPr>
        <p:txBody>
          <a:bodyPr wrap="square" lIns="0" tIns="0" rIns="0" bIns="0" rtlCol="0" anchor="ctr">
            <a:normAutofit/>
          </a:bodyPr>
          <a:lstStyle/>
          <a:p>
            <a:pPr marL="0" indent="0" algn="ctr">
              <a:buNone/>
            </a:pPr>
            <a:r>
              <a:rPr lang="en-US" sz="1600">
                <a:solidFill>
                  <a:srgbClr val="5B6573"/>
                </a:solidFill>
              </a:rPr>
              <a:t>for the duration of the program</a:t>
            </a:r>
            <a:endParaRPr lang="en-US" sz="1600"/>
          </a:p>
        </p:txBody>
      </p:sp>
      <p:sp>
        <p:nvSpPr>
          <p:cNvPr id="16" name="Shape 14"/>
          <p:cNvSpPr/>
          <p:nvPr/>
        </p:nvSpPr>
        <p:spPr>
          <a:xfrm>
            <a:off x="685800" y="4608576"/>
            <a:ext cx="10817352" cy="758952"/>
          </a:xfrm>
          <a:prstGeom prst="roundRect">
            <a:avLst/>
          </a:prstGeom>
          <a:solidFill>
            <a:srgbClr val="007681"/>
          </a:solidFill>
          <a:ln w="12700">
            <a:solidFill>
              <a:srgbClr val="6F053E"/>
            </a:solidFill>
            <a:prstDash val="solid"/>
          </a:ln>
        </p:spPr>
        <p:txBody>
          <a:bodyPr/>
          <a:lstStyle/>
          <a:p>
            <a:endParaRPr lang="en-US"/>
          </a:p>
        </p:txBody>
      </p:sp>
      <p:sp>
        <p:nvSpPr>
          <p:cNvPr id="17" name="Text 15"/>
          <p:cNvSpPr/>
          <p:nvPr/>
        </p:nvSpPr>
        <p:spPr>
          <a:xfrm>
            <a:off x="1042416" y="4796028"/>
            <a:ext cx="10104120" cy="384048"/>
          </a:xfrm>
          <a:prstGeom prst="rect">
            <a:avLst/>
          </a:prstGeom>
          <a:noFill/>
          <a:ln/>
        </p:spPr>
        <p:txBody>
          <a:bodyPr wrap="square" lIns="0" tIns="0" rIns="0" bIns="0" rtlCol="0" anchor="ctr">
            <a:normAutofit fontScale="85000" lnSpcReduction="10000"/>
          </a:bodyPr>
          <a:lstStyle/>
          <a:p>
            <a:pPr marL="0" indent="0" algn="ctr">
              <a:buNone/>
            </a:pPr>
            <a:r>
              <a:rPr lang="en-US" sz="2400" b="1">
                <a:solidFill>
                  <a:srgbClr val="FFFFFF"/>
                </a:solidFill>
              </a:rPr>
              <a:t>Plan around the CLS schedule and set aside outside obligations during the program.</a:t>
            </a:r>
          </a:p>
        </p:txBody>
      </p:sp>
      <p:sp>
        <p:nvSpPr>
          <p:cNvPr id="18" name="Text 16"/>
          <p:cNvSpPr/>
          <p:nvPr/>
        </p:nvSpPr>
        <p:spPr>
          <a:xfrm>
            <a:off x="960120" y="5650992"/>
            <a:ext cx="10241280" cy="365760"/>
          </a:xfrm>
          <a:prstGeom prst="rect">
            <a:avLst/>
          </a:prstGeom>
          <a:noFill/>
          <a:ln/>
        </p:spPr>
        <p:txBody>
          <a:bodyPr wrap="square" lIns="0" tIns="0" rIns="0" bIns="0" rtlCol="0" anchor="ctr"/>
          <a:lstStyle/>
          <a:p>
            <a:pPr marL="0" indent="0" algn="ctr">
              <a:buNone/>
            </a:pPr>
            <a:r>
              <a:rPr lang="en-US">
                <a:solidFill>
                  <a:srgbClr val="5B6573"/>
                </a:solidFill>
              </a:rPr>
              <a:t>CLS is not a research, independent study, or internship program.</a:t>
            </a:r>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1" cy="1"/>
          <a:chOff x="0" y="0"/>
          <a:chExt cx="1" cy="1"/>
        </a:xfrm>
      </p:grpSpPr>
      <p:sp>
        <p:nvSpPr>
          <p:cNvPr id="2" name="Text 0"/>
          <p:cNvSpPr/>
          <p:nvPr/>
        </p:nvSpPr>
        <p:spPr>
          <a:xfrm>
            <a:off x="621792" y="384048"/>
            <a:ext cx="10927080" cy="960120"/>
          </a:xfrm>
          <a:prstGeom prst="rect">
            <a:avLst/>
          </a:prstGeom>
          <a:noFill/>
          <a:ln/>
        </p:spPr>
        <p:txBody>
          <a:bodyPr wrap="square" lIns="0" tIns="0" rIns="0" bIns="0" rtlCol="0" anchor="ctr">
            <a:normAutofit/>
          </a:bodyPr>
          <a:lstStyle/>
          <a:p>
            <a:pPr marL="0" indent="0">
              <a:buNone/>
            </a:pPr>
            <a:r>
              <a:rPr lang="en-US" sz="3600" b="1">
                <a:solidFill>
                  <a:srgbClr val="007681"/>
                </a:solidFill>
                <a:latin typeface="Aptos Display" pitchFamily="34" charset="0"/>
                <a:ea typeface="Aptos Display" pitchFamily="34" charset="-122"/>
                <a:cs typeface="Aptos Display" pitchFamily="34" charset="-120"/>
              </a:rPr>
              <a:t>Language learning extends beyond the classroom</a:t>
            </a:r>
            <a:endParaRPr lang="en-US" sz="2800"/>
          </a:p>
        </p:txBody>
      </p:sp>
      <p:sp>
        <p:nvSpPr>
          <p:cNvPr id="3" name="Text 1"/>
          <p:cNvSpPr/>
          <p:nvPr/>
        </p:nvSpPr>
        <p:spPr>
          <a:xfrm>
            <a:off x="640080" y="1207008"/>
            <a:ext cx="10698480" cy="310896"/>
          </a:xfrm>
          <a:prstGeom prst="rect">
            <a:avLst/>
          </a:prstGeom>
          <a:noFill/>
          <a:ln/>
        </p:spPr>
        <p:txBody>
          <a:bodyPr wrap="square" lIns="0" tIns="0" rIns="0" bIns="0" rtlCol="0" anchor="ctr">
            <a:normAutofit/>
          </a:bodyPr>
          <a:lstStyle/>
          <a:p>
            <a:pPr marL="0" indent="0">
              <a:buNone/>
            </a:pPr>
            <a:r>
              <a:rPr lang="en-US" sz="1550">
                <a:solidFill>
                  <a:srgbClr val="5B6573"/>
                </a:solidFill>
              </a:rPr>
              <a:t>Participants practice, connect, and learn through a coordinated set of experiences.</a:t>
            </a:r>
            <a:endParaRPr lang="en-US" sz="1550"/>
          </a:p>
        </p:txBody>
      </p:sp>
      <p:sp>
        <p:nvSpPr>
          <p:cNvPr id="4" name="Shape 2"/>
          <p:cNvSpPr/>
          <p:nvPr/>
        </p:nvSpPr>
        <p:spPr>
          <a:xfrm>
            <a:off x="3145536" y="2706624"/>
            <a:ext cx="246888" cy="292608"/>
          </a:xfrm>
          <a:prstGeom prst="chevron">
            <a:avLst/>
          </a:prstGeom>
          <a:solidFill>
            <a:srgbClr val="B9D5D2"/>
          </a:solidFill>
          <a:ln w="12700">
            <a:solidFill>
              <a:srgbClr val="B9D5D2"/>
            </a:solidFill>
            <a:prstDash val="solid"/>
          </a:ln>
        </p:spPr>
        <p:txBody>
          <a:bodyPr/>
          <a:lstStyle/>
          <a:p>
            <a:endParaRPr lang="en-US"/>
          </a:p>
        </p:txBody>
      </p:sp>
      <p:sp>
        <p:nvSpPr>
          <p:cNvPr id="5" name="Shape 3"/>
          <p:cNvSpPr/>
          <p:nvPr/>
        </p:nvSpPr>
        <p:spPr>
          <a:xfrm>
            <a:off x="685800" y="1691640"/>
            <a:ext cx="2240280" cy="2971800"/>
          </a:xfrm>
          <a:prstGeom prst="roundRect">
            <a:avLst/>
          </a:prstGeom>
          <a:solidFill>
            <a:srgbClr val="FFFFFF"/>
          </a:solidFill>
          <a:ln w="12700">
            <a:solidFill>
              <a:srgbClr val="0E2D66"/>
            </a:solidFill>
            <a:prstDash val="solid"/>
          </a:ln>
          <a:effectLst/>
        </p:spPr>
        <p:txBody>
          <a:bodyPr/>
          <a:lstStyle/>
          <a:p>
            <a:endParaRPr lang="en-US"/>
          </a:p>
        </p:txBody>
      </p:sp>
      <p:sp>
        <p:nvSpPr>
          <p:cNvPr id="6" name="Text 4"/>
          <p:cNvSpPr/>
          <p:nvPr/>
        </p:nvSpPr>
        <p:spPr>
          <a:xfrm>
            <a:off x="914400" y="1938528"/>
            <a:ext cx="530352" cy="347472"/>
          </a:xfrm>
          <a:prstGeom prst="rect">
            <a:avLst/>
          </a:prstGeom>
          <a:noFill/>
          <a:ln/>
        </p:spPr>
        <p:txBody>
          <a:bodyPr wrap="square" lIns="0" tIns="0" rIns="0" bIns="0" rtlCol="0" anchor="ctr"/>
          <a:lstStyle/>
          <a:p>
            <a:pPr marL="0" indent="0">
              <a:buNone/>
            </a:pPr>
            <a:r>
              <a:rPr lang="en-US" sz="1700" b="1">
                <a:solidFill>
                  <a:srgbClr val="AF6D04"/>
                </a:solidFill>
              </a:rPr>
              <a:t>01</a:t>
            </a:r>
            <a:endParaRPr lang="en-US" sz="1700"/>
          </a:p>
        </p:txBody>
      </p:sp>
      <p:sp>
        <p:nvSpPr>
          <p:cNvPr id="7" name="Shape 5"/>
          <p:cNvSpPr/>
          <p:nvPr/>
        </p:nvSpPr>
        <p:spPr>
          <a:xfrm>
            <a:off x="914400" y="2350008"/>
            <a:ext cx="1737360" cy="1"/>
          </a:xfrm>
          <a:prstGeom prst="line">
            <a:avLst/>
          </a:prstGeom>
          <a:noFill/>
          <a:ln w="25400">
            <a:solidFill>
              <a:srgbClr val="007681"/>
            </a:solidFill>
            <a:prstDash val="solid"/>
          </a:ln>
        </p:spPr>
        <p:txBody>
          <a:bodyPr/>
          <a:lstStyle/>
          <a:p>
            <a:endParaRPr lang="en-US"/>
          </a:p>
        </p:txBody>
      </p:sp>
      <p:sp>
        <p:nvSpPr>
          <p:cNvPr id="8" name="Text 6"/>
          <p:cNvSpPr/>
          <p:nvPr/>
        </p:nvSpPr>
        <p:spPr>
          <a:xfrm>
            <a:off x="914400" y="2578608"/>
            <a:ext cx="1783080" cy="502920"/>
          </a:xfrm>
          <a:prstGeom prst="rect">
            <a:avLst/>
          </a:prstGeom>
          <a:noFill/>
          <a:ln/>
        </p:spPr>
        <p:txBody>
          <a:bodyPr wrap="square" lIns="0" tIns="0" rIns="0" bIns="0" rtlCol="0" anchor="ctr">
            <a:normAutofit fontScale="92500" lnSpcReduction="20000"/>
          </a:bodyPr>
          <a:lstStyle/>
          <a:p>
            <a:pPr marL="0" indent="0">
              <a:buNone/>
            </a:pPr>
            <a:r>
              <a:rPr lang="en-US" sz="2000" b="1">
                <a:solidFill>
                  <a:srgbClr val="0E2D66"/>
                </a:solidFill>
              </a:rPr>
              <a:t>Language classes</a:t>
            </a:r>
            <a:endParaRPr lang="en-US" sz="2000"/>
          </a:p>
        </p:txBody>
      </p:sp>
      <p:sp>
        <p:nvSpPr>
          <p:cNvPr id="9" name="Text 7"/>
          <p:cNvSpPr/>
          <p:nvPr/>
        </p:nvSpPr>
        <p:spPr>
          <a:xfrm>
            <a:off x="914400" y="3273552"/>
            <a:ext cx="1783080" cy="932688"/>
          </a:xfrm>
          <a:prstGeom prst="rect">
            <a:avLst/>
          </a:prstGeom>
          <a:noFill/>
          <a:ln/>
        </p:spPr>
        <p:txBody>
          <a:bodyPr wrap="square" lIns="0" tIns="0" rIns="0" bIns="0" rtlCol="0" anchor="ctr">
            <a:normAutofit lnSpcReduction="10000"/>
          </a:bodyPr>
          <a:lstStyle/>
          <a:p>
            <a:pPr marL="0" indent="0">
              <a:buNone/>
            </a:pPr>
            <a:r>
              <a:rPr lang="en-US" sz="1550">
                <a:solidFill>
                  <a:srgbClr val="5B6573"/>
                </a:solidFill>
              </a:rPr>
              <a:t>Intensive instruction</a:t>
            </a:r>
            <a:endParaRPr lang="en-US" sz="1550"/>
          </a:p>
          <a:p>
            <a:pPr marL="0" indent="0">
              <a:buNone/>
            </a:pPr>
            <a:r>
              <a:rPr lang="en-US" sz="1550">
                <a:solidFill>
                  <a:srgbClr val="5B6573"/>
                </a:solidFill>
              </a:rPr>
              <a:t>and 1:1 consultations with teachers</a:t>
            </a:r>
            <a:endParaRPr lang="en-US" sz="1550"/>
          </a:p>
        </p:txBody>
      </p:sp>
      <p:sp>
        <p:nvSpPr>
          <p:cNvPr id="10" name="Shape 8"/>
          <p:cNvSpPr/>
          <p:nvPr/>
        </p:nvSpPr>
        <p:spPr>
          <a:xfrm>
            <a:off x="5916168" y="2706624"/>
            <a:ext cx="246888" cy="292608"/>
          </a:xfrm>
          <a:prstGeom prst="chevron">
            <a:avLst/>
          </a:prstGeom>
          <a:solidFill>
            <a:srgbClr val="B9D5D2"/>
          </a:solidFill>
          <a:ln w="12700">
            <a:solidFill>
              <a:srgbClr val="B9D5D2"/>
            </a:solidFill>
            <a:prstDash val="solid"/>
          </a:ln>
        </p:spPr>
        <p:txBody>
          <a:bodyPr/>
          <a:lstStyle/>
          <a:p>
            <a:endParaRPr lang="en-US"/>
          </a:p>
        </p:txBody>
      </p:sp>
      <p:sp>
        <p:nvSpPr>
          <p:cNvPr id="11" name="Shape 9"/>
          <p:cNvSpPr/>
          <p:nvPr/>
        </p:nvSpPr>
        <p:spPr>
          <a:xfrm>
            <a:off x="3456432" y="1691640"/>
            <a:ext cx="2240280" cy="2971800"/>
          </a:xfrm>
          <a:prstGeom prst="roundRect">
            <a:avLst/>
          </a:prstGeom>
          <a:solidFill>
            <a:srgbClr val="FFFFFF"/>
          </a:solidFill>
          <a:ln w="12700">
            <a:solidFill>
              <a:srgbClr val="0E2D66"/>
            </a:solidFill>
            <a:prstDash val="solid"/>
          </a:ln>
          <a:effectLst/>
        </p:spPr>
        <p:txBody>
          <a:bodyPr/>
          <a:lstStyle/>
          <a:p>
            <a:endParaRPr lang="en-US"/>
          </a:p>
        </p:txBody>
      </p:sp>
      <p:sp>
        <p:nvSpPr>
          <p:cNvPr id="12" name="Text 10"/>
          <p:cNvSpPr/>
          <p:nvPr/>
        </p:nvSpPr>
        <p:spPr>
          <a:xfrm>
            <a:off x="3685032" y="1938528"/>
            <a:ext cx="530352" cy="347472"/>
          </a:xfrm>
          <a:prstGeom prst="rect">
            <a:avLst/>
          </a:prstGeom>
          <a:noFill/>
          <a:ln/>
        </p:spPr>
        <p:txBody>
          <a:bodyPr wrap="square" lIns="0" tIns="0" rIns="0" bIns="0" rtlCol="0" anchor="ctr"/>
          <a:lstStyle/>
          <a:p>
            <a:pPr marL="0" indent="0">
              <a:buNone/>
            </a:pPr>
            <a:r>
              <a:rPr lang="en-US" sz="1700" b="1">
                <a:solidFill>
                  <a:srgbClr val="AF6D04"/>
                </a:solidFill>
              </a:rPr>
              <a:t>02</a:t>
            </a:r>
            <a:endParaRPr lang="en-US" sz="1700"/>
          </a:p>
        </p:txBody>
      </p:sp>
      <p:sp>
        <p:nvSpPr>
          <p:cNvPr id="13" name="Shape 11"/>
          <p:cNvSpPr/>
          <p:nvPr/>
        </p:nvSpPr>
        <p:spPr>
          <a:xfrm>
            <a:off x="3685032" y="2350008"/>
            <a:ext cx="1737360" cy="1"/>
          </a:xfrm>
          <a:prstGeom prst="line">
            <a:avLst/>
          </a:prstGeom>
          <a:noFill/>
          <a:ln w="25400">
            <a:solidFill>
              <a:srgbClr val="007681"/>
            </a:solidFill>
            <a:prstDash val="solid"/>
          </a:ln>
        </p:spPr>
        <p:txBody>
          <a:bodyPr/>
          <a:lstStyle/>
          <a:p>
            <a:endParaRPr lang="en-US"/>
          </a:p>
        </p:txBody>
      </p:sp>
      <p:sp>
        <p:nvSpPr>
          <p:cNvPr id="14" name="Text 12"/>
          <p:cNvSpPr/>
          <p:nvPr/>
        </p:nvSpPr>
        <p:spPr>
          <a:xfrm>
            <a:off x="3685032" y="2578608"/>
            <a:ext cx="1783080" cy="502920"/>
          </a:xfrm>
          <a:prstGeom prst="rect">
            <a:avLst/>
          </a:prstGeom>
          <a:noFill/>
          <a:ln/>
        </p:spPr>
        <p:txBody>
          <a:bodyPr wrap="square" lIns="0" tIns="0" rIns="0" bIns="0" rtlCol="0" anchor="ctr">
            <a:normAutofit fontScale="92500" lnSpcReduction="20000"/>
          </a:bodyPr>
          <a:lstStyle/>
          <a:p>
            <a:pPr marL="0" indent="0">
              <a:buNone/>
            </a:pPr>
            <a:r>
              <a:rPr lang="en-US" sz="2000" b="1">
                <a:solidFill>
                  <a:srgbClr val="0E2D66"/>
                </a:solidFill>
              </a:rPr>
              <a:t>Language partners</a:t>
            </a:r>
            <a:endParaRPr lang="en-US" sz="2000"/>
          </a:p>
        </p:txBody>
      </p:sp>
      <p:sp>
        <p:nvSpPr>
          <p:cNvPr id="15" name="Text 13"/>
          <p:cNvSpPr/>
          <p:nvPr/>
        </p:nvSpPr>
        <p:spPr>
          <a:xfrm>
            <a:off x="3685032" y="3273552"/>
            <a:ext cx="1783080" cy="932688"/>
          </a:xfrm>
          <a:prstGeom prst="rect">
            <a:avLst/>
          </a:prstGeom>
          <a:noFill/>
          <a:ln/>
        </p:spPr>
        <p:txBody>
          <a:bodyPr wrap="square" lIns="0" tIns="0" rIns="0" bIns="0" rtlCol="0" anchor="ctr">
            <a:normAutofit lnSpcReduction="10000"/>
          </a:bodyPr>
          <a:lstStyle/>
          <a:p>
            <a:pPr marL="0" indent="0">
              <a:buNone/>
            </a:pPr>
            <a:r>
              <a:rPr lang="en-US" sz="1550">
                <a:solidFill>
                  <a:srgbClr val="5B6573"/>
                </a:solidFill>
              </a:rPr>
              <a:t>Everyday conversation</a:t>
            </a:r>
            <a:endParaRPr lang="en-US" sz="1550"/>
          </a:p>
          <a:p>
            <a:pPr marL="0" indent="0">
              <a:buNone/>
            </a:pPr>
            <a:r>
              <a:rPr lang="en-US" sz="1550">
                <a:solidFill>
                  <a:srgbClr val="5B6573"/>
                </a:solidFill>
              </a:rPr>
              <a:t>and community connection</a:t>
            </a:r>
            <a:endParaRPr lang="en-US" sz="1550"/>
          </a:p>
        </p:txBody>
      </p:sp>
      <p:sp>
        <p:nvSpPr>
          <p:cNvPr id="16" name="Shape 14"/>
          <p:cNvSpPr/>
          <p:nvPr/>
        </p:nvSpPr>
        <p:spPr>
          <a:xfrm>
            <a:off x="8686800" y="2706624"/>
            <a:ext cx="246888" cy="292608"/>
          </a:xfrm>
          <a:prstGeom prst="chevron">
            <a:avLst/>
          </a:prstGeom>
          <a:solidFill>
            <a:srgbClr val="B9D5D2"/>
          </a:solidFill>
          <a:ln w="12700">
            <a:solidFill>
              <a:srgbClr val="B9D5D2"/>
            </a:solidFill>
            <a:prstDash val="solid"/>
          </a:ln>
        </p:spPr>
        <p:txBody>
          <a:bodyPr/>
          <a:lstStyle/>
          <a:p>
            <a:endParaRPr lang="en-US"/>
          </a:p>
        </p:txBody>
      </p:sp>
      <p:sp>
        <p:nvSpPr>
          <p:cNvPr id="17" name="Shape 15"/>
          <p:cNvSpPr/>
          <p:nvPr/>
        </p:nvSpPr>
        <p:spPr>
          <a:xfrm>
            <a:off x="6227064" y="1691640"/>
            <a:ext cx="2240280" cy="2971800"/>
          </a:xfrm>
          <a:prstGeom prst="roundRect">
            <a:avLst/>
          </a:prstGeom>
          <a:solidFill>
            <a:srgbClr val="FFFFFF"/>
          </a:solidFill>
          <a:ln w="12700">
            <a:solidFill>
              <a:srgbClr val="0E2D66"/>
            </a:solidFill>
            <a:prstDash val="solid"/>
          </a:ln>
          <a:effectLst/>
        </p:spPr>
        <p:txBody>
          <a:bodyPr/>
          <a:lstStyle/>
          <a:p>
            <a:endParaRPr lang="en-US"/>
          </a:p>
        </p:txBody>
      </p:sp>
      <p:sp>
        <p:nvSpPr>
          <p:cNvPr id="18" name="Text 16"/>
          <p:cNvSpPr/>
          <p:nvPr/>
        </p:nvSpPr>
        <p:spPr>
          <a:xfrm>
            <a:off x="6455664" y="1938528"/>
            <a:ext cx="530352" cy="347472"/>
          </a:xfrm>
          <a:prstGeom prst="rect">
            <a:avLst/>
          </a:prstGeom>
          <a:noFill/>
          <a:ln/>
        </p:spPr>
        <p:txBody>
          <a:bodyPr wrap="square" lIns="0" tIns="0" rIns="0" bIns="0" rtlCol="0" anchor="ctr"/>
          <a:lstStyle/>
          <a:p>
            <a:pPr marL="0" indent="0">
              <a:buNone/>
            </a:pPr>
            <a:r>
              <a:rPr lang="en-US" sz="1700" b="1">
                <a:solidFill>
                  <a:srgbClr val="AF6D04"/>
                </a:solidFill>
              </a:rPr>
              <a:t>03</a:t>
            </a:r>
            <a:endParaRPr lang="en-US" sz="1700"/>
          </a:p>
        </p:txBody>
      </p:sp>
      <p:sp>
        <p:nvSpPr>
          <p:cNvPr id="19" name="Shape 17"/>
          <p:cNvSpPr/>
          <p:nvPr/>
        </p:nvSpPr>
        <p:spPr>
          <a:xfrm>
            <a:off x="6455664" y="2350008"/>
            <a:ext cx="1737360" cy="1"/>
          </a:xfrm>
          <a:prstGeom prst="line">
            <a:avLst/>
          </a:prstGeom>
          <a:noFill/>
          <a:ln w="25400">
            <a:solidFill>
              <a:srgbClr val="007681"/>
            </a:solidFill>
            <a:prstDash val="solid"/>
          </a:ln>
        </p:spPr>
        <p:txBody>
          <a:bodyPr/>
          <a:lstStyle/>
          <a:p>
            <a:endParaRPr lang="en-US"/>
          </a:p>
        </p:txBody>
      </p:sp>
      <p:sp>
        <p:nvSpPr>
          <p:cNvPr id="20" name="Text 18"/>
          <p:cNvSpPr/>
          <p:nvPr/>
        </p:nvSpPr>
        <p:spPr>
          <a:xfrm>
            <a:off x="6455664" y="2578608"/>
            <a:ext cx="1783080" cy="502920"/>
          </a:xfrm>
          <a:prstGeom prst="rect">
            <a:avLst/>
          </a:prstGeom>
          <a:noFill/>
          <a:ln/>
        </p:spPr>
        <p:txBody>
          <a:bodyPr wrap="square" lIns="0" tIns="0" rIns="0" bIns="0" rtlCol="0" anchor="ctr">
            <a:normAutofit fontScale="92500" lnSpcReduction="20000"/>
          </a:bodyPr>
          <a:lstStyle/>
          <a:p>
            <a:pPr marL="0" indent="0">
              <a:buNone/>
            </a:pPr>
            <a:r>
              <a:rPr lang="en-US" sz="2000" b="1">
                <a:solidFill>
                  <a:srgbClr val="0E2D66"/>
                </a:solidFill>
              </a:rPr>
              <a:t>Cultural programming</a:t>
            </a:r>
            <a:endParaRPr lang="en-US" sz="2000"/>
          </a:p>
        </p:txBody>
      </p:sp>
      <p:sp>
        <p:nvSpPr>
          <p:cNvPr id="21" name="Text 19"/>
          <p:cNvSpPr/>
          <p:nvPr/>
        </p:nvSpPr>
        <p:spPr>
          <a:xfrm>
            <a:off x="6455664" y="3273552"/>
            <a:ext cx="1783080" cy="932688"/>
          </a:xfrm>
          <a:prstGeom prst="rect">
            <a:avLst/>
          </a:prstGeom>
          <a:noFill/>
          <a:ln/>
        </p:spPr>
        <p:txBody>
          <a:bodyPr wrap="square" lIns="0" tIns="0" rIns="0" bIns="0" rtlCol="0" anchor="ctr">
            <a:normAutofit/>
          </a:bodyPr>
          <a:lstStyle/>
          <a:p>
            <a:pPr marL="0" indent="0">
              <a:buNone/>
            </a:pPr>
            <a:r>
              <a:rPr lang="en-US" sz="1550">
                <a:solidFill>
                  <a:srgbClr val="5B6573"/>
                </a:solidFill>
              </a:rPr>
              <a:t>Activities, speakers,</a:t>
            </a:r>
            <a:endParaRPr lang="en-US" sz="1550"/>
          </a:p>
          <a:p>
            <a:pPr marL="0" indent="0">
              <a:buNone/>
            </a:pPr>
            <a:r>
              <a:rPr lang="en-US" sz="1550">
                <a:solidFill>
                  <a:srgbClr val="5B6573"/>
                </a:solidFill>
              </a:rPr>
              <a:t>and local perspectives</a:t>
            </a:r>
            <a:endParaRPr lang="en-US" sz="1550"/>
          </a:p>
        </p:txBody>
      </p:sp>
      <p:sp>
        <p:nvSpPr>
          <p:cNvPr id="22" name="Shape 20"/>
          <p:cNvSpPr/>
          <p:nvPr/>
        </p:nvSpPr>
        <p:spPr>
          <a:xfrm>
            <a:off x="8997696" y="1691640"/>
            <a:ext cx="2240280" cy="2971800"/>
          </a:xfrm>
          <a:prstGeom prst="roundRect">
            <a:avLst/>
          </a:prstGeom>
          <a:solidFill>
            <a:srgbClr val="FFFFFF"/>
          </a:solidFill>
          <a:ln w="12700">
            <a:solidFill>
              <a:srgbClr val="0E2D66"/>
            </a:solidFill>
            <a:prstDash val="solid"/>
          </a:ln>
          <a:effectLst/>
        </p:spPr>
        <p:txBody>
          <a:bodyPr/>
          <a:lstStyle/>
          <a:p>
            <a:endParaRPr lang="en-US"/>
          </a:p>
        </p:txBody>
      </p:sp>
      <p:sp>
        <p:nvSpPr>
          <p:cNvPr id="23" name="Text 21"/>
          <p:cNvSpPr/>
          <p:nvPr/>
        </p:nvSpPr>
        <p:spPr>
          <a:xfrm>
            <a:off x="9226296" y="1938528"/>
            <a:ext cx="530352" cy="347472"/>
          </a:xfrm>
          <a:prstGeom prst="rect">
            <a:avLst/>
          </a:prstGeom>
          <a:noFill/>
          <a:ln/>
        </p:spPr>
        <p:txBody>
          <a:bodyPr wrap="square" lIns="0" tIns="0" rIns="0" bIns="0" rtlCol="0" anchor="ctr"/>
          <a:lstStyle/>
          <a:p>
            <a:pPr marL="0" indent="0">
              <a:buNone/>
            </a:pPr>
            <a:r>
              <a:rPr lang="en-US" sz="1700" b="1">
                <a:solidFill>
                  <a:srgbClr val="AF6D04"/>
                </a:solidFill>
              </a:rPr>
              <a:t>04</a:t>
            </a:r>
            <a:endParaRPr lang="en-US" sz="1700"/>
          </a:p>
        </p:txBody>
      </p:sp>
      <p:sp>
        <p:nvSpPr>
          <p:cNvPr id="24" name="Shape 22"/>
          <p:cNvSpPr/>
          <p:nvPr/>
        </p:nvSpPr>
        <p:spPr>
          <a:xfrm>
            <a:off x="9226296" y="2350008"/>
            <a:ext cx="1737360" cy="1"/>
          </a:xfrm>
          <a:prstGeom prst="line">
            <a:avLst/>
          </a:prstGeom>
          <a:noFill/>
          <a:ln w="25400">
            <a:solidFill>
              <a:srgbClr val="007681"/>
            </a:solidFill>
            <a:prstDash val="solid"/>
          </a:ln>
        </p:spPr>
        <p:txBody>
          <a:bodyPr/>
          <a:lstStyle/>
          <a:p>
            <a:endParaRPr lang="en-US"/>
          </a:p>
        </p:txBody>
      </p:sp>
      <p:sp>
        <p:nvSpPr>
          <p:cNvPr id="25" name="Text 23"/>
          <p:cNvSpPr/>
          <p:nvPr/>
        </p:nvSpPr>
        <p:spPr>
          <a:xfrm>
            <a:off x="9226296" y="2578608"/>
            <a:ext cx="1783080" cy="502920"/>
          </a:xfrm>
          <a:prstGeom prst="rect">
            <a:avLst/>
          </a:prstGeom>
          <a:noFill/>
          <a:ln/>
        </p:spPr>
        <p:txBody>
          <a:bodyPr wrap="square" lIns="0" tIns="0" rIns="0" bIns="0" rtlCol="0" anchor="ctr">
            <a:normAutofit fontScale="92500" lnSpcReduction="20000"/>
          </a:bodyPr>
          <a:lstStyle/>
          <a:p>
            <a:pPr marL="0" indent="0">
              <a:buNone/>
            </a:pPr>
            <a:r>
              <a:rPr lang="en-US" sz="2000" b="1">
                <a:solidFill>
                  <a:srgbClr val="0E2D66"/>
                </a:solidFill>
              </a:rPr>
              <a:t>Consistent engagement</a:t>
            </a:r>
            <a:endParaRPr lang="en-US" sz="2000"/>
          </a:p>
        </p:txBody>
      </p:sp>
      <p:sp>
        <p:nvSpPr>
          <p:cNvPr id="26" name="Text 24"/>
          <p:cNvSpPr/>
          <p:nvPr/>
        </p:nvSpPr>
        <p:spPr>
          <a:xfrm>
            <a:off x="9226296" y="3273552"/>
            <a:ext cx="1783080" cy="932688"/>
          </a:xfrm>
          <a:prstGeom prst="rect">
            <a:avLst/>
          </a:prstGeom>
          <a:noFill/>
          <a:ln/>
        </p:spPr>
        <p:txBody>
          <a:bodyPr wrap="square" lIns="0" tIns="0" rIns="0" bIns="0" rtlCol="0" anchor="ctr">
            <a:normAutofit/>
          </a:bodyPr>
          <a:lstStyle/>
          <a:p>
            <a:pPr marL="0" indent="0">
              <a:buNone/>
            </a:pPr>
            <a:r>
              <a:rPr lang="en-US" sz="1550">
                <a:solidFill>
                  <a:srgbClr val="5B6573"/>
                </a:solidFill>
              </a:rPr>
              <a:t>Immersive practice in and out of the classroom</a:t>
            </a:r>
            <a:endParaRPr lang="en-US" sz="1550"/>
          </a:p>
        </p:txBody>
      </p:sp>
      <p:sp>
        <p:nvSpPr>
          <p:cNvPr id="27" name="Shape 25"/>
          <p:cNvSpPr/>
          <p:nvPr/>
        </p:nvSpPr>
        <p:spPr>
          <a:xfrm>
            <a:off x="1261872" y="5084064"/>
            <a:ext cx="9646920" cy="1316736"/>
          </a:xfrm>
          <a:prstGeom prst="roundRect">
            <a:avLst/>
          </a:prstGeom>
          <a:solidFill>
            <a:srgbClr val="D3EAED"/>
          </a:solidFill>
          <a:ln w="12700">
            <a:solidFill>
              <a:srgbClr val="E8F3F2"/>
            </a:solidFill>
            <a:prstDash val="solid"/>
          </a:ln>
        </p:spPr>
        <p:txBody>
          <a:bodyPr/>
          <a:lstStyle/>
          <a:p>
            <a:endParaRPr lang="en-US"/>
          </a:p>
        </p:txBody>
      </p:sp>
      <p:sp>
        <p:nvSpPr>
          <p:cNvPr id="28" name="Text 26"/>
          <p:cNvSpPr/>
          <p:nvPr/>
        </p:nvSpPr>
        <p:spPr>
          <a:xfrm>
            <a:off x="1600200" y="5294376"/>
            <a:ext cx="8979408" cy="906008"/>
          </a:xfrm>
          <a:prstGeom prst="rect">
            <a:avLst/>
          </a:prstGeom>
          <a:noFill/>
          <a:ln/>
        </p:spPr>
        <p:txBody>
          <a:bodyPr wrap="square" lIns="0" tIns="0" rIns="0" bIns="0" rtlCol="0" anchor="ctr">
            <a:normAutofit/>
          </a:bodyPr>
          <a:lstStyle/>
          <a:p>
            <a:pPr marL="0" indent="0" algn="ctr">
              <a:buNone/>
            </a:pPr>
            <a:r>
              <a:rPr lang="en-US" sz="2000" b="1">
                <a:solidFill>
                  <a:srgbClr val="007681"/>
                </a:solidFill>
              </a:rPr>
              <a:t>Together, these experiences support strong language gains and the </a:t>
            </a:r>
            <a:br>
              <a:rPr lang="en-US" sz="2000" b="1">
                <a:solidFill>
                  <a:srgbClr val="007681"/>
                </a:solidFill>
              </a:rPr>
            </a:br>
            <a:r>
              <a:rPr lang="en-US" sz="2000" b="1">
                <a:solidFill>
                  <a:srgbClr val="007681"/>
                </a:solidFill>
              </a:rPr>
              <a:t>development of skills needed for global leadership.</a:t>
            </a:r>
            <a:endParaRPr lang="en-US" sz="200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1" cy="1"/>
          <a:chOff x="0" y="0"/>
          <a:chExt cx="1" cy="1"/>
        </a:xfrm>
      </p:grpSpPr>
      <p:pic>
        <p:nvPicPr>
          <p:cNvPr id="2" name="Image 0" descr="/mnt/data/work/web/ppt/media/image11.jpeg"/>
          <p:cNvPicPr>
            <a:picLocks noChangeAspect="1"/>
          </p:cNvPicPr>
          <p:nvPr/>
        </p:nvPicPr>
        <p:blipFill>
          <a:blip r:embed="rId3"/>
          <a:srcRect l="18966" r="18966"/>
          <a:stretch/>
        </p:blipFill>
        <p:spPr>
          <a:xfrm>
            <a:off x="5715000" y="0"/>
            <a:ext cx="6473952" cy="6858000"/>
          </a:xfrm>
          <a:prstGeom prst="rect">
            <a:avLst/>
          </a:prstGeom>
        </p:spPr>
      </p:pic>
      <p:sp>
        <p:nvSpPr>
          <p:cNvPr id="4" name="Shape 1"/>
          <p:cNvSpPr/>
          <p:nvPr/>
        </p:nvSpPr>
        <p:spPr>
          <a:xfrm>
            <a:off x="-457200" y="0"/>
            <a:ext cx="6172200" cy="6858000"/>
          </a:xfrm>
          <a:prstGeom prst="rect">
            <a:avLst/>
          </a:prstGeom>
          <a:solidFill>
            <a:srgbClr val="007681"/>
          </a:solidFill>
          <a:ln w="12700">
            <a:solidFill>
              <a:srgbClr val="007681"/>
            </a:solidFill>
            <a:prstDash val="solid"/>
          </a:ln>
        </p:spPr>
        <p:txBody>
          <a:bodyPr/>
          <a:lstStyle/>
          <a:p>
            <a:endParaRPr lang="en-US"/>
          </a:p>
        </p:txBody>
      </p:sp>
      <p:sp>
        <p:nvSpPr>
          <p:cNvPr id="6" name="Text 3"/>
          <p:cNvSpPr/>
          <p:nvPr/>
        </p:nvSpPr>
        <p:spPr>
          <a:xfrm>
            <a:off x="713232" y="1874520"/>
            <a:ext cx="4800600" cy="1143000"/>
          </a:xfrm>
          <a:prstGeom prst="rect">
            <a:avLst/>
          </a:prstGeom>
          <a:noFill/>
          <a:ln/>
        </p:spPr>
        <p:txBody>
          <a:bodyPr wrap="square" lIns="0" tIns="0" rIns="0" bIns="0" rtlCol="0" anchor="ctr">
            <a:normAutofit fontScale="92500" lnSpcReduction="10000"/>
          </a:bodyPr>
          <a:lstStyle/>
          <a:p>
            <a:pPr marL="0" indent="0">
              <a:buNone/>
            </a:pPr>
            <a:r>
              <a:rPr lang="en-US" sz="4400" b="1" dirty="0">
                <a:solidFill>
                  <a:srgbClr val="FFFFFF"/>
                </a:solidFill>
              </a:rPr>
              <a:t>Program funding and benefits</a:t>
            </a:r>
            <a:endParaRPr lang="en-US" sz="4400" dirty="0"/>
          </a:p>
        </p:txBody>
      </p:sp>
      <p:sp>
        <p:nvSpPr>
          <p:cNvPr id="7" name="Text 4"/>
          <p:cNvSpPr/>
          <p:nvPr/>
        </p:nvSpPr>
        <p:spPr>
          <a:xfrm>
            <a:off x="713232" y="3337560"/>
            <a:ext cx="4480560" cy="777240"/>
          </a:xfrm>
          <a:prstGeom prst="rect">
            <a:avLst/>
          </a:prstGeom>
          <a:noFill/>
          <a:ln/>
        </p:spPr>
        <p:txBody>
          <a:bodyPr wrap="square" lIns="0" tIns="0" rIns="0" bIns="0" rtlCol="0" anchor="ctr"/>
          <a:lstStyle/>
          <a:p>
            <a:r>
              <a:rPr lang="en-US" sz="2100" dirty="0">
                <a:solidFill>
                  <a:srgbClr val="D3EAED"/>
                </a:solidFill>
              </a:rPr>
              <a:t>Language growth, academic value, and a network that lasts.</a:t>
            </a:r>
            <a:endParaRPr lang="en-US" sz="21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1" cy="1"/>
          <a:chOff x="0" y="0"/>
          <a:chExt cx="1" cy="1"/>
        </a:xfrm>
      </p:grpSpPr>
      <p:sp>
        <p:nvSpPr>
          <p:cNvPr id="2" name="Text 0"/>
          <p:cNvSpPr/>
          <p:nvPr/>
        </p:nvSpPr>
        <p:spPr>
          <a:xfrm>
            <a:off x="621792" y="384048"/>
            <a:ext cx="10927080" cy="960120"/>
          </a:xfrm>
          <a:prstGeom prst="rect">
            <a:avLst/>
          </a:prstGeom>
          <a:noFill/>
          <a:ln/>
        </p:spPr>
        <p:txBody>
          <a:bodyPr wrap="square" lIns="0" tIns="0" rIns="0" bIns="0" rtlCol="0" anchor="ctr">
            <a:normAutofit fontScale="92500" lnSpcReduction="10000"/>
          </a:bodyPr>
          <a:lstStyle/>
          <a:p>
            <a:pPr marL="0" indent="0">
              <a:buNone/>
            </a:pPr>
            <a:r>
              <a:rPr lang="en-US" sz="3600" b="1" dirty="0">
                <a:solidFill>
                  <a:srgbClr val="007681"/>
                </a:solidFill>
                <a:latin typeface="Aptos Display" pitchFamily="34" charset="0"/>
                <a:ea typeface="Aptos Display" pitchFamily="34" charset="-122"/>
                <a:cs typeface="Aptos Display" pitchFamily="34" charset="-120"/>
              </a:rPr>
              <a:t>CLS funding helps participants focus on intensive language study</a:t>
            </a:r>
            <a:endParaRPr lang="en-US" sz="2800" dirty="0"/>
          </a:p>
        </p:txBody>
      </p:sp>
      <p:sp>
        <p:nvSpPr>
          <p:cNvPr id="3" name="Text 1"/>
          <p:cNvSpPr/>
          <p:nvPr/>
        </p:nvSpPr>
        <p:spPr>
          <a:xfrm>
            <a:off x="640080" y="1389888"/>
            <a:ext cx="10698480" cy="310896"/>
          </a:xfrm>
          <a:prstGeom prst="rect">
            <a:avLst/>
          </a:prstGeom>
          <a:noFill/>
          <a:ln/>
        </p:spPr>
        <p:txBody>
          <a:bodyPr wrap="square" lIns="0" tIns="0" rIns="0" bIns="0" rtlCol="0" anchor="ctr">
            <a:normAutofit/>
          </a:bodyPr>
          <a:lstStyle/>
          <a:p>
            <a:pPr marL="0" indent="0">
              <a:buNone/>
            </a:pPr>
            <a:endParaRPr lang="en-US" sz="1550"/>
          </a:p>
        </p:txBody>
      </p:sp>
      <p:sp>
        <p:nvSpPr>
          <p:cNvPr id="4" name="Shape 2"/>
          <p:cNvSpPr/>
          <p:nvPr/>
        </p:nvSpPr>
        <p:spPr>
          <a:xfrm>
            <a:off x="658368" y="1700784"/>
            <a:ext cx="3493008" cy="3893312"/>
          </a:xfrm>
          <a:prstGeom prst="roundRect">
            <a:avLst>
              <a:gd name="adj" fmla="val 2094"/>
            </a:avLst>
          </a:prstGeom>
          <a:solidFill>
            <a:srgbClr val="FFFFFF"/>
          </a:solidFill>
          <a:ln w="12700">
            <a:solidFill>
              <a:srgbClr val="D8DEDF"/>
            </a:solidFill>
            <a:prstDash val="solid"/>
          </a:ln>
          <a:effectLst>
            <a:outerShdw blurRad="25400" dist="7620" dir="2700000" algn="bl" rotWithShape="0">
              <a:srgbClr val="000000">
                <a:alpha val="14000"/>
              </a:srgbClr>
            </a:outerShdw>
          </a:effectLst>
        </p:spPr>
        <p:txBody>
          <a:bodyPr/>
          <a:lstStyle/>
          <a:p>
            <a:endParaRPr lang="en-US"/>
          </a:p>
        </p:txBody>
      </p:sp>
      <p:sp>
        <p:nvSpPr>
          <p:cNvPr id="5" name="Shape 3"/>
          <p:cNvSpPr/>
          <p:nvPr/>
        </p:nvSpPr>
        <p:spPr>
          <a:xfrm>
            <a:off x="658368" y="1700784"/>
            <a:ext cx="64008" cy="3893312"/>
          </a:xfrm>
          <a:prstGeom prst="rect">
            <a:avLst/>
          </a:prstGeom>
          <a:solidFill>
            <a:srgbClr val="F1C400"/>
          </a:solidFill>
          <a:ln w="12700">
            <a:solidFill>
              <a:srgbClr val="007681"/>
            </a:solidFill>
            <a:prstDash val="solid"/>
          </a:ln>
        </p:spPr>
        <p:txBody>
          <a:bodyPr/>
          <a:lstStyle/>
          <a:p>
            <a:endParaRPr lang="en-US"/>
          </a:p>
        </p:txBody>
      </p:sp>
      <p:sp>
        <p:nvSpPr>
          <p:cNvPr id="7" name="Text 5"/>
          <p:cNvSpPr/>
          <p:nvPr/>
        </p:nvSpPr>
        <p:spPr>
          <a:xfrm>
            <a:off x="934212" y="1929384"/>
            <a:ext cx="2988564" cy="310896"/>
          </a:xfrm>
          <a:prstGeom prst="rect">
            <a:avLst/>
          </a:prstGeom>
          <a:noFill/>
          <a:ln/>
        </p:spPr>
        <p:txBody>
          <a:bodyPr wrap="square" lIns="0" tIns="0" rIns="0" bIns="0" rtlCol="0" anchor="ctr">
            <a:normAutofit/>
          </a:bodyPr>
          <a:lstStyle/>
          <a:p>
            <a:pPr marL="0" indent="0">
              <a:buNone/>
            </a:pPr>
            <a:r>
              <a:rPr lang="en-US" sz="2000" b="1" dirty="0">
                <a:solidFill>
                  <a:srgbClr val="0E2D66"/>
                </a:solidFill>
              </a:rPr>
              <a:t>All participants</a:t>
            </a:r>
            <a:endParaRPr lang="en-US" sz="2000" dirty="0"/>
          </a:p>
        </p:txBody>
      </p:sp>
      <p:sp>
        <p:nvSpPr>
          <p:cNvPr id="8" name="Text 6"/>
          <p:cNvSpPr/>
          <p:nvPr/>
        </p:nvSpPr>
        <p:spPr>
          <a:xfrm>
            <a:off x="944880" y="2359152"/>
            <a:ext cx="2932176" cy="3474720"/>
          </a:xfrm>
          <a:prstGeom prst="rect">
            <a:avLst/>
          </a:prstGeom>
          <a:noFill/>
          <a:ln/>
        </p:spPr>
        <p:txBody>
          <a:bodyPr wrap="square" lIns="254" tIns="254" rIns="254" bIns="254" rtlCol="0" anchor="t">
            <a:normAutofit/>
          </a:bodyPr>
          <a:lstStyle/>
          <a:p>
            <a:pPr marL="0" indent="0">
              <a:buNone/>
            </a:pPr>
            <a:r>
              <a:rPr lang="en-US" sz="1600" dirty="0">
                <a:solidFill>
                  <a:srgbClr val="5B6573"/>
                </a:solidFill>
              </a:rPr>
              <a:t>Language instruction</a:t>
            </a:r>
            <a:endParaRPr lang="en-US" sz="1600" dirty="0"/>
          </a:p>
          <a:p>
            <a:pPr marL="0" indent="0">
              <a:buNone/>
            </a:pPr>
            <a:endParaRPr lang="en-US" sz="1600" dirty="0"/>
          </a:p>
          <a:p>
            <a:pPr marL="0" indent="0">
              <a:buNone/>
            </a:pPr>
            <a:r>
              <a:rPr lang="en-US" sz="1600" dirty="0">
                <a:solidFill>
                  <a:srgbClr val="5B6573"/>
                </a:solidFill>
              </a:rPr>
              <a:t>Textbooks and class materials</a:t>
            </a:r>
            <a:endParaRPr lang="en-US" sz="1600" dirty="0"/>
          </a:p>
          <a:p>
            <a:pPr marL="0" indent="0">
              <a:buNone/>
            </a:pPr>
            <a:endParaRPr lang="en-US" sz="1600" dirty="0"/>
          </a:p>
          <a:p>
            <a:pPr marL="0" indent="0">
              <a:buNone/>
            </a:pPr>
            <a:r>
              <a:rPr lang="en-US" sz="1600" dirty="0">
                <a:solidFill>
                  <a:srgbClr val="5B6573"/>
                </a:solidFill>
              </a:rPr>
              <a:t>Program-sponsored cultural programming</a:t>
            </a:r>
            <a:endParaRPr lang="en-US" sz="1600" dirty="0"/>
          </a:p>
        </p:txBody>
      </p:sp>
      <p:sp>
        <p:nvSpPr>
          <p:cNvPr id="9" name="Shape 7"/>
          <p:cNvSpPr/>
          <p:nvPr/>
        </p:nvSpPr>
        <p:spPr>
          <a:xfrm>
            <a:off x="4343400" y="1700784"/>
            <a:ext cx="3493008" cy="3893312"/>
          </a:xfrm>
          <a:prstGeom prst="roundRect">
            <a:avLst>
              <a:gd name="adj" fmla="val 2094"/>
            </a:avLst>
          </a:prstGeom>
          <a:solidFill>
            <a:srgbClr val="FFFFFF"/>
          </a:solidFill>
          <a:ln w="12700">
            <a:solidFill>
              <a:srgbClr val="D8DEDF"/>
            </a:solidFill>
            <a:prstDash val="solid"/>
          </a:ln>
          <a:effectLst/>
        </p:spPr>
        <p:txBody>
          <a:bodyPr/>
          <a:lstStyle/>
          <a:p>
            <a:endParaRPr lang="en-US"/>
          </a:p>
        </p:txBody>
      </p:sp>
      <p:sp>
        <p:nvSpPr>
          <p:cNvPr id="10" name="Shape 8"/>
          <p:cNvSpPr/>
          <p:nvPr/>
        </p:nvSpPr>
        <p:spPr>
          <a:xfrm>
            <a:off x="4343400" y="1700784"/>
            <a:ext cx="64008" cy="3893312"/>
          </a:xfrm>
          <a:prstGeom prst="rect">
            <a:avLst/>
          </a:prstGeom>
          <a:solidFill>
            <a:srgbClr val="007681"/>
          </a:solidFill>
          <a:ln w="12700">
            <a:noFill/>
            <a:prstDash val="solid"/>
          </a:ln>
        </p:spPr>
        <p:txBody>
          <a:bodyPr/>
          <a:lstStyle/>
          <a:p>
            <a:endParaRPr lang="en-US"/>
          </a:p>
        </p:txBody>
      </p:sp>
      <p:sp>
        <p:nvSpPr>
          <p:cNvPr id="12" name="Text 10"/>
          <p:cNvSpPr/>
          <p:nvPr/>
        </p:nvSpPr>
        <p:spPr>
          <a:xfrm>
            <a:off x="4709336" y="1929384"/>
            <a:ext cx="2898472" cy="310896"/>
          </a:xfrm>
          <a:prstGeom prst="rect">
            <a:avLst/>
          </a:prstGeom>
          <a:noFill/>
          <a:ln/>
        </p:spPr>
        <p:txBody>
          <a:bodyPr wrap="square" lIns="0" tIns="0" rIns="0" bIns="0" rtlCol="0" anchor="ctr">
            <a:normAutofit/>
          </a:bodyPr>
          <a:lstStyle/>
          <a:p>
            <a:pPr marL="0" indent="0">
              <a:buNone/>
            </a:pPr>
            <a:r>
              <a:rPr lang="en-US" sz="2000" b="1" dirty="0">
                <a:solidFill>
                  <a:srgbClr val="0E2D66"/>
                </a:solidFill>
              </a:rPr>
              <a:t>Overseas institutes</a:t>
            </a:r>
            <a:endParaRPr lang="en-US" sz="2000" dirty="0"/>
          </a:p>
        </p:txBody>
      </p:sp>
      <p:sp>
        <p:nvSpPr>
          <p:cNvPr id="13" name="Text 11"/>
          <p:cNvSpPr/>
          <p:nvPr/>
        </p:nvSpPr>
        <p:spPr>
          <a:xfrm>
            <a:off x="4718304" y="2359152"/>
            <a:ext cx="2843784" cy="3474720"/>
          </a:xfrm>
          <a:prstGeom prst="rect">
            <a:avLst/>
          </a:prstGeom>
          <a:noFill/>
          <a:ln/>
        </p:spPr>
        <p:txBody>
          <a:bodyPr wrap="square" lIns="254" tIns="254" rIns="254" bIns="254" rtlCol="0" anchor="t">
            <a:normAutofit/>
          </a:bodyPr>
          <a:lstStyle/>
          <a:p>
            <a:pPr marL="0" indent="0">
              <a:buNone/>
            </a:pPr>
            <a:r>
              <a:rPr lang="en-US" sz="1600" dirty="0">
                <a:solidFill>
                  <a:srgbClr val="5B6573"/>
                </a:solidFill>
              </a:rPr>
              <a:t>Round-trip international airfare</a:t>
            </a:r>
            <a:endParaRPr lang="en-US" sz="1600" dirty="0"/>
          </a:p>
          <a:p>
            <a:pPr marL="0" indent="0">
              <a:buNone/>
            </a:pPr>
            <a:endParaRPr lang="en-US" sz="1600" dirty="0"/>
          </a:p>
          <a:p>
            <a:pPr marL="0" indent="0">
              <a:buNone/>
            </a:pPr>
            <a:r>
              <a:rPr lang="en-US" sz="1600" dirty="0">
                <a:solidFill>
                  <a:srgbClr val="5B6573"/>
                </a:solidFill>
              </a:rPr>
              <a:t>Applicable visa fees</a:t>
            </a:r>
            <a:endParaRPr lang="en-US" sz="1600" dirty="0"/>
          </a:p>
          <a:p>
            <a:pPr marL="0" indent="0">
              <a:buNone/>
            </a:pPr>
            <a:endParaRPr lang="en-US" sz="1600" dirty="0"/>
          </a:p>
          <a:p>
            <a:pPr marL="0" indent="0">
              <a:buNone/>
            </a:pPr>
            <a:r>
              <a:rPr lang="en-US" sz="1600" dirty="0">
                <a:solidFill>
                  <a:srgbClr val="5B6573"/>
                </a:solidFill>
              </a:rPr>
              <a:t>Housing and meals</a:t>
            </a:r>
            <a:endParaRPr lang="en-US" sz="1600" dirty="0"/>
          </a:p>
          <a:p>
            <a:pPr marL="0" indent="0">
              <a:buNone/>
            </a:pPr>
            <a:endParaRPr lang="en-US" sz="1600" dirty="0"/>
          </a:p>
          <a:p>
            <a:pPr marL="0" indent="0">
              <a:buNone/>
            </a:pPr>
            <a:r>
              <a:rPr lang="en-US" sz="1600" dirty="0">
                <a:solidFill>
                  <a:srgbClr val="5B6573"/>
                </a:solidFill>
              </a:rPr>
              <a:t>Program-sponsored group activities</a:t>
            </a:r>
            <a:endParaRPr lang="en-US" sz="1600" dirty="0"/>
          </a:p>
        </p:txBody>
      </p:sp>
      <p:sp>
        <p:nvSpPr>
          <p:cNvPr id="14" name="Shape 12"/>
          <p:cNvSpPr/>
          <p:nvPr/>
        </p:nvSpPr>
        <p:spPr>
          <a:xfrm>
            <a:off x="8028432" y="1700784"/>
            <a:ext cx="3493008" cy="3893312"/>
          </a:xfrm>
          <a:prstGeom prst="roundRect">
            <a:avLst>
              <a:gd name="adj" fmla="val 2094"/>
            </a:avLst>
          </a:prstGeom>
          <a:solidFill>
            <a:srgbClr val="FFFFFF"/>
          </a:solidFill>
          <a:ln w="12700">
            <a:solidFill>
              <a:srgbClr val="D8DEDF"/>
            </a:solidFill>
            <a:prstDash val="solid"/>
          </a:ln>
          <a:effectLst/>
        </p:spPr>
        <p:txBody>
          <a:bodyPr/>
          <a:lstStyle/>
          <a:p>
            <a:endParaRPr lang="en-US"/>
          </a:p>
        </p:txBody>
      </p:sp>
      <p:sp>
        <p:nvSpPr>
          <p:cNvPr id="15" name="Shape 13"/>
          <p:cNvSpPr/>
          <p:nvPr/>
        </p:nvSpPr>
        <p:spPr>
          <a:xfrm>
            <a:off x="8028432" y="1700784"/>
            <a:ext cx="64008" cy="3893312"/>
          </a:xfrm>
          <a:prstGeom prst="rect">
            <a:avLst/>
          </a:prstGeom>
          <a:solidFill>
            <a:srgbClr val="0E2D66"/>
          </a:solidFill>
          <a:ln w="12700">
            <a:solidFill>
              <a:srgbClr val="0E2D66"/>
            </a:solidFill>
            <a:prstDash val="solid"/>
          </a:ln>
        </p:spPr>
        <p:txBody>
          <a:bodyPr/>
          <a:lstStyle/>
          <a:p>
            <a:endParaRPr lang="en-US"/>
          </a:p>
        </p:txBody>
      </p:sp>
      <p:sp>
        <p:nvSpPr>
          <p:cNvPr id="17" name="Text 15"/>
          <p:cNvSpPr/>
          <p:nvPr/>
        </p:nvSpPr>
        <p:spPr>
          <a:xfrm>
            <a:off x="8394368" y="1929384"/>
            <a:ext cx="2898472" cy="310896"/>
          </a:xfrm>
          <a:prstGeom prst="rect">
            <a:avLst/>
          </a:prstGeom>
          <a:noFill/>
          <a:ln/>
        </p:spPr>
        <p:txBody>
          <a:bodyPr wrap="square" lIns="0" tIns="0" rIns="0" bIns="0" rtlCol="0" anchor="ctr">
            <a:normAutofit/>
          </a:bodyPr>
          <a:lstStyle/>
          <a:p>
            <a:pPr marL="0" indent="0">
              <a:buNone/>
            </a:pPr>
            <a:r>
              <a:rPr lang="en-US" sz="2000" b="1" dirty="0">
                <a:solidFill>
                  <a:srgbClr val="0E2D66"/>
                </a:solidFill>
              </a:rPr>
              <a:t>Virtual institutes</a:t>
            </a:r>
            <a:endParaRPr lang="en-US" sz="2000" dirty="0"/>
          </a:p>
        </p:txBody>
      </p:sp>
      <p:sp>
        <p:nvSpPr>
          <p:cNvPr id="18" name="Text 16"/>
          <p:cNvSpPr/>
          <p:nvPr/>
        </p:nvSpPr>
        <p:spPr>
          <a:xfrm>
            <a:off x="8403336" y="2359152"/>
            <a:ext cx="2843784" cy="3474720"/>
          </a:xfrm>
          <a:prstGeom prst="rect">
            <a:avLst/>
          </a:prstGeom>
          <a:noFill/>
          <a:ln/>
        </p:spPr>
        <p:txBody>
          <a:bodyPr wrap="square" lIns="254" tIns="254" rIns="254" bIns="254" rtlCol="0" anchor="t">
            <a:normAutofit/>
          </a:bodyPr>
          <a:lstStyle/>
          <a:p>
            <a:pPr marL="0" indent="0">
              <a:buNone/>
            </a:pPr>
            <a:r>
              <a:rPr lang="en-US" sz="1600" dirty="0">
                <a:solidFill>
                  <a:srgbClr val="5B6573"/>
                </a:solidFill>
              </a:rPr>
              <a:t>Supplemental equipment and connectivity stipend</a:t>
            </a:r>
            <a:endParaRPr lang="en-US" sz="1600" dirty="0"/>
          </a:p>
          <a:p>
            <a:pPr marL="0" indent="0">
              <a:buNone/>
            </a:pPr>
            <a:endParaRPr lang="en-US" sz="1600" dirty="0"/>
          </a:p>
          <a:p>
            <a:pPr marL="0" indent="0">
              <a:buNone/>
            </a:pPr>
            <a:r>
              <a:rPr lang="en-US" sz="1600" dirty="0">
                <a:solidFill>
                  <a:srgbClr val="5B6573"/>
                </a:solidFill>
              </a:rPr>
              <a:t>Covered examples include a web camera or microphone</a:t>
            </a:r>
            <a:endParaRPr lang="en-US" sz="1600" dirty="0"/>
          </a:p>
        </p:txBody>
      </p:sp>
      <p:sp>
        <p:nvSpPr>
          <p:cNvPr id="19" name="Shape 17"/>
          <p:cNvSpPr/>
          <p:nvPr/>
        </p:nvSpPr>
        <p:spPr>
          <a:xfrm>
            <a:off x="658368" y="5795264"/>
            <a:ext cx="10863072" cy="568960"/>
          </a:xfrm>
          <a:prstGeom prst="roundRect">
            <a:avLst/>
          </a:prstGeom>
          <a:solidFill>
            <a:srgbClr val="D3EAED"/>
          </a:solidFill>
          <a:ln w="12700">
            <a:solidFill>
              <a:srgbClr val="E8F3F2"/>
            </a:solidFill>
            <a:prstDash val="solid"/>
          </a:ln>
        </p:spPr>
        <p:txBody>
          <a:bodyPr/>
          <a:lstStyle/>
          <a:p>
            <a:endParaRPr lang="en-US"/>
          </a:p>
        </p:txBody>
      </p:sp>
      <p:sp>
        <p:nvSpPr>
          <p:cNvPr id="20" name="Text 18"/>
          <p:cNvSpPr/>
          <p:nvPr/>
        </p:nvSpPr>
        <p:spPr>
          <a:xfrm>
            <a:off x="896112" y="6079744"/>
            <a:ext cx="10396728" cy="228600"/>
          </a:xfrm>
          <a:prstGeom prst="rect">
            <a:avLst/>
          </a:prstGeom>
          <a:noFill/>
          <a:ln/>
        </p:spPr>
        <p:txBody>
          <a:bodyPr wrap="square" lIns="0" tIns="0" rIns="0" bIns="0" rtlCol="0" anchor="ctr"/>
          <a:lstStyle/>
          <a:p>
            <a:pPr marL="0" indent="0" algn="ctr">
              <a:buNone/>
            </a:pPr>
            <a:r>
              <a:rPr lang="en-US" b="1" dirty="0">
                <a:solidFill>
                  <a:srgbClr val="007681"/>
                </a:solidFill>
              </a:rPr>
              <a:t>Program coverage differs slightly by institute format.</a:t>
            </a:r>
          </a:p>
          <a:p>
            <a:pPr marL="0" indent="0" algn="ctr">
              <a:buNone/>
            </a:pPr>
            <a:endParaRPr lang="en-US" b="1" dirty="0">
              <a:solidFill>
                <a:srgbClr val="007681"/>
              </a:solidFill>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21082CD-00B1-3FCB-E305-16872237BAE3}"/>
            </a:ext>
          </a:extLst>
        </p:cNvPr>
        <p:cNvGrpSpPr/>
        <p:nvPr/>
      </p:nvGrpSpPr>
      <p:grpSpPr>
        <a:xfrm>
          <a:off x="0" y="0"/>
          <a:ext cx="1" cy="1"/>
          <a:chOff x="0" y="0"/>
          <a:chExt cx="1" cy="1"/>
        </a:xfrm>
      </p:grpSpPr>
      <p:sp>
        <p:nvSpPr>
          <p:cNvPr id="6" name="Shape 9">
            <a:extLst>
              <a:ext uri="{FF2B5EF4-FFF2-40B4-BE49-F238E27FC236}">
                <a16:creationId xmlns:a16="http://schemas.microsoft.com/office/drawing/2014/main" id="{B88AE2C8-5D1B-8709-8CED-DB3C12D020B6}"/>
              </a:ext>
            </a:extLst>
          </p:cNvPr>
          <p:cNvSpPr/>
          <p:nvPr/>
        </p:nvSpPr>
        <p:spPr>
          <a:xfrm>
            <a:off x="658368" y="1645349"/>
            <a:ext cx="3386984" cy="4371975"/>
          </a:xfrm>
          <a:prstGeom prst="roundRect">
            <a:avLst>
              <a:gd name="adj" fmla="val 1569"/>
            </a:avLst>
          </a:prstGeom>
          <a:solidFill>
            <a:srgbClr val="007681"/>
          </a:solidFill>
          <a:ln w="12700">
            <a:solidFill>
              <a:srgbClr val="007681"/>
            </a:solidFill>
            <a:prstDash val="solid"/>
          </a:ln>
        </p:spPr>
        <p:txBody>
          <a:bodyPr/>
          <a:lstStyle/>
          <a:p>
            <a:endParaRPr lang="en-US"/>
          </a:p>
        </p:txBody>
      </p:sp>
      <p:sp>
        <p:nvSpPr>
          <p:cNvPr id="4" name="Text 2">
            <a:extLst>
              <a:ext uri="{FF2B5EF4-FFF2-40B4-BE49-F238E27FC236}">
                <a16:creationId xmlns:a16="http://schemas.microsoft.com/office/drawing/2014/main" id="{4ADC6BA3-ED85-A2CA-C448-5F9E05C3A961}"/>
              </a:ext>
            </a:extLst>
          </p:cNvPr>
          <p:cNvSpPr/>
          <p:nvPr/>
        </p:nvSpPr>
        <p:spPr>
          <a:xfrm>
            <a:off x="658368" y="804672"/>
            <a:ext cx="10835640" cy="658368"/>
          </a:xfrm>
          <a:prstGeom prst="rect">
            <a:avLst/>
          </a:prstGeom>
          <a:noFill/>
          <a:ln/>
        </p:spPr>
        <p:txBody>
          <a:bodyPr wrap="square" lIns="0" tIns="0" rIns="0" bIns="0" rtlCol="0" anchor="ctr">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srgbClr val="007681"/>
                </a:solidFill>
                <a:effectLst/>
                <a:uLnTx/>
                <a:uFillTx/>
                <a:latin typeface="Aptos"/>
                <a:ea typeface="+mn-ea"/>
                <a:cs typeface="+mn-cs"/>
              </a:rPr>
              <a:t>CLS participants…</a:t>
            </a:r>
            <a:endParaRPr kumimoji="0" lang="en-US" sz="3600" b="0" i="0" u="none" strike="noStrike" kern="1200" cap="none" spc="0" normalizeH="0" baseline="0" noProof="0" dirty="0">
              <a:ln>
                <a:noFill/>
              </a:ln>
              <a:solidFill>
                <a:prstClr val="black"/>
              </a:solidFill>
              <a:effectLst/>
              <a:uLnTx/>
              <a:uFillTx/>
              <a:latin typeface="Aptos"/>
              <a:ea typeface="+mn-ea"/>
              <a:cs typeface="+mn-cs"/>
            </a:endParaRPr>
          </a:p>
        </p:txBody>
      </p:sp>
      <p:sp>
        <p:nvSpPr>
          <p:cNvPr id="17" name="Text 5">
            <a:extLst>
              <a:ext uri="{FF2B5EF4-FFF2-40B4-BE49-F238E27FC236}">
                <a16:creationId xmlns:a16="http://schemas.microsoft.com/office/drawing/2014/main" id="{5AFEEE9E-91F4-AF45-6D65-F101FA801DC2}"/>
              </a:ext>
            </a:extLst>
          </p:cNvPr>
          <p:cNvSpPr/>
          <p:nvPr/>
        </p:nvSpPr>
        <p:spPr>
          <a:xfrm>
            <a:off x="815957" y="1827660"/>
            <a:ext cx="3071805" cy="4017555"/>
          </a:xfrm>
          <a:prstGeom prst="rect">
            <a:avLst/>
          </a:prstGeom>
          <a:noFill/>
          <a:ln/>
        </p:spPr>
        <p:txBody>
          <a:bodyPr wrap="square" lIns="0" tIns="0" rIns="0" bIns="0" rtlCol="0" anchor="ctr">
            <a:normAutofit/>
          </a:bodyPr>
          <a:lstStyle/>
          <a:p>
            <a:pPr marL="0" marR="0" lvl="0" indent="0" algn="l" defTabSz="914400" rtl="0" eaLnBrk="1" fontAlgn="auto" latinLnBrk="0" hangingPunct="1">
              <a:lnSpc>
                <a:spcPct val="90000"/>
              </a:lnSpc>
              <a:spcBef>
                <a:spcPts val="1000"/>
              </a:spcBef>
              <a:spcAft>
                <a:spcPts val="1000"/>
              </a:spcAft>
              <a:buClrTx/>
              <a:buSzTx/>
              <a:buNone/>
              <a:tabLst/>
              <a:defRPr/>
            </a:pPr>
            <a:r>
              <a:rPr lang="en-US" sz="2100" dirty="0">
                <a:solidFill>
                  <a:schemeClr val="bg1"/>
                </a:solidFill>
              </a:rPr>
              <a:t>Make</a:t>
            </a:r>
            <a:r>
              <a:rPr kumimoji="0" lang="en-US" sz="2100" b="0" i="0" u="none" strike="noStrike" kern="1200" cap="none" spc="0" normalizeH="0" baseline="0" noProof="0" dirty="0">
                <a:ln>
                  <a:noFill/>
                </a:ln>
                <a:solidFill>
                  <a:schemeClr val="bg1"/>
                </a:solidFill>
                <a:effectLst/>
                <a:uLnTx/>
                <a:uFillTx/>
                <a:ea typeface="+mn-ea"/>
                <a:cs typeface="+mn-cs"/>
              </a:rPr>
              <a:t> substantial gains in language skills</a:t>
            </a:r>
            <a:r>
              <a:rPr lang="en-US" sz="2100" dirty="0">
                <a:solidFill>
                  <a:schemeClr val="bg1"/>
                </a:solidFill>
              </a:rPr>
              <a:t>.</a:t>
            </a:r>
            <a:br>
              <a:rPr kumimoji="0" lang="en-US" sz="2100" b="0" i="0" u="none" strike="noStrike" kern="1200" cap="none" spc="0" normalizeH="0" baseline="0" noProof="0" dirty="0">
                <a:ln>
                  <a:noFill/>
                </a:ln>
                <a:solidFill>
                  <a:schemeClr val="bg1"/>
                </a:solidFill>
                <a:effectLst/>
                <a:uLnTx/>
                <a:uFillTx/>
                <a:ea typeface="+mn-ea"/>
                <a:cs typeface="+mn-cs"/>
              </a:rPr>
            </a:br>
            <a:br>
              <a:rPr kumimoji="0" lang="en-US" sz="2100" b="0" i="0" u="none" strike="noStrike" kern="1200" cap="none" spc="0" normalizeH="0" baseline="0" noProof="0" dirty="0">
                <a:ln>
                  <a:noFill/>
                </a:ln>
                <a:solidFill>
                  <a:schemeClr val="bg1"/>
                </a:solidFill>
                <a:effectLst/>
                <a:uLnTx/>
                <a:uFillTx/>
                <a:ea typeface="+mn-ea"/>
                <a:cs typeface="+mn-cs"/>
              </a:rPr>
            </a:br>
            <a:r>
              <a:rPr lang="en-US" sz="2100" dirty="0">
                <a:solidFill>
                  <a:schemeClr val="bg1"/>
                </a:solidFill>
              </a:rPr>
              <a:t>Complete</a:t>
            </a:r>
            <a:r>
              <a:rPr kumimoji="0" lang="en-US" sz="2100" b="0" i="0" u="none" strike="noStrike" kern="1200" cap="none" spc="0" normalizeH="0" baseline="0" noProof="0" dirty="0">
                <a:ln>
                  <a:noFill/>
                </a:ln>
                <a:solidFill>
                  <a:schemeClr val="bg1"/>
                </a:solidFill>
                <a:effectLst/>
                <a:uLnTx/>
                <a:uFillTx/>
                <a:ea typeface="+mn-ea"/>
                <a:cs typeface="+mn-cs"/>
              </a:rPr>
              <a:t> t</a:t>
            </a:r>
            <a:r>
              <a:rPr lang="en-US" sz="2100" dirty="0">
                <a:solidFill>
                  <a:schemeClr val="bg1"/>
                </a:solidFill>
              </a:rPr>
              <a:t>wo semesters worth of college-level language study, with academic credit available through Bryn Mawr College.</a:t>
            </a:r>
            <a:br>
              <a:rPr lang="en-US" sz="2100" dirty="0">
                <a:solidFill>
                  <a:schemeClr val="bg1"/>
                </a:solidFill>
              </a:rPr>
            </a:br>
            <a:br>
              <a:rPr lang="en-US" sz="2100" dirty="0">
                <a:solidFill>
                  <a:schemeClr val="bg1"/>
                </a:solidFill>
              </a:rPr>
            </a:br>
            <a:r>
              <a:rPr lang="en-US" sz="2100" dirty="0">
                <a:solidFill>
                  <a:schemeClr val="bg1"/>
                </a:solidFill>
              </a:rPr>
              <a:t>Receive ACTFL OPI certificate certifying language proficiency.</a:t>
            </a:r>
            <a:endParaRPr kumimoji="0" lang="en-US" sz="2100" b="0" i="0" u="none" strike="noStrike" kern="1200" cap="none" spc="0" normalizeH="0" baseline="0" noProof="0" dirty="0">
              <a:ln>
                <a:noFill/>
              </a:ln>
              <a:solidFill>
                <a:schemeClr val="bg1"/>
              </a:solidFill>
              <a:effectLst/>
              <a:uLnTx/>
              <a:uFillTx/>
              <a:ea typeface="+mn-ea"/>
              <a:cs typeface="+mn-cs"/>
            </a:endParaRPr>
          </a:p>
        </p:txBody>
      </p:sp>
      <p:pic>
        <p:nvPicPr>
          <p:cNvPr id="3" name="Picture 2" descr="Language Gains v4">
            <a:extLst>
              <a:ext uri="{FF2B5EF4-FFF2-40B4-BE49-F238E27FC236}">
                <a16:creationId xmlns:a16="http://schemas.microsoft.com/office/drawing/2014/main" id="{45A5C386-1CC5-8A5B-29F3-5A94313F4FB3}"/>
              </a:ext>
            </a:extLst>
          </p:cNvPr>
          <p:cNvPicPr>
            <a:picLocks noChangeAspect="1"/>
          </p:cNvPicPr>
          <p:nvPr/>
        </p:nvPicPr>
        <p:blipFill>
          <a:blip r:embed="rId3"/>
          <a:stretch>
            <a:fillRect/>
          </a:stretch>
        </p:blipFill>
        <p:spPr>
          <a:xfrm>
            <a:off x="4076411" y="1645348"/>
            <a:ext cx="7772400" cy="4371975"/>
          </a:xfrm>
          <a:prstGeom prst="rect">
            <a:avLst/>
          </a:prstGeom>
        </p:spPr>
      </p:pic>
    </p:spTree>
    <p:extLst>
      <p:ext uri="{BB962C8B-B14F-4D97-AF65-F5344CB8AC3E}">
        <p14:creationId xmlns:p14="http://schemas.microsoft.com/office/powerpoint/2010/main" val="193845219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1" cy="1"/>
          <a:chOff x="0" y="0"/>
          <a:chExt cx="1" cy="1"/>
        </a:xfrm>
      </p:grpSpPr>
      <p:sp>
        <p:nvSpPr>
          <p:cNvPr id="2" name="Shape 0"/>
          <p:cNvSpPr/>
          <p:nvPr/>
        </p:nvSpPr>
        <p:spPr>
          <a:xfrm>
            <a:off x="9921240" y="246888"/>
            <a:ext cx="1572768" cy="1"/>
          </a:xfrm>
          <a:prstGeom prst="line">
            <a:avLst/>
          </a:prstGeom>
          <a:noFill/>
          <a:ln w="19050">
            <a:solidFill>
              <a:srgbClr val="F1C400"/>
            </a:solidFill>
            <a:prstDash val="solid"/>
          </a:ln>
        </p:spPr>
        <p:txBody>
          <a:bodyPr/>
          <a:lstStyle/>
          <a:p>
            <a:endParaRPr lang="en-US"/>
          </a:p>
        </p:txBody>
      </p:sp>
      <p:sp>
        <p:nvSpPr>
          <p:cNvPr id="4" name="Text 2"/>
          <p:cNvSpPr/>
          <p:nvPr/>
        </p:nvSpPr>
        <p:spPr>
          <a:xfrm>
            <a:off x="658368" y="804672"/>
            <a:ext cx="10835640" cy="658368"/>
          </a:xfrm>
          <a:prstGeom prst="rect">
            <a:avLst/>
          </a:prstGeom>
          <a:noFill/>
          <a:ln/>
        </p:spPr>
        <p:txBody>
          <a:bodyPr wrap="square" lIns="0" tIns="0" rIns="0" bIns="0" rtlCol="0" anchor="ctr">
            <a:normAutofit fontScale="77500" lnSpcReduction="20000"/>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srgbClr val="007681"/>
                </a:solidFill>
                <a:effectLst/>
                <a:uLnTx/>
                <a:uFillTx/>
                <a:latin typeface="Aptos"/>
                <a:ea typeface="+mn-ea"/>
                <a:cs typeface="+mn-cs"/>
              </a:rPr>
              <a:t>CLS alumni continue applying language and regional knowledge</a:t>
            </a:r>
            <a:endParaRPr kumimoji="0" lang="en-US" sz="3600" b="0" i="0" u="none" strike="noStrike" kern="1200" cap="none" spc="0" normalizeH="0" baseline="0" noProof="0" dirty="0">
              <a:ln>
                <a:noFill/>
              </a:ln>
              <a:solidFill>
                <a:prstClr val="black"/>
              </a:solidFill>
              <a:effectLst/>
              <a:uLnTx/>
              <a:uFillTx/>
              <a:latin typeface="Aptos"/>
              <a:ea typeface="+mn-ea"/>
              <a:cs typeface="+mn-cs"/>
            </a:endParaRPr>
          </a:p>
        </p:txBody>
      </p:sp>
      <p:sp>
        <p:nvSpPr>
          <p:cNvPr id="5" name="Shape 3"/>
          <p:cNvSpPr/>
          <p:nvPr/>
        </p:nvSpPr>
        <p:spPr>
          <a:xfrm>
            <a:off x="713232" y="1874520"/>
            <a:ext cx="2514600" cy="2331720"/>
          </a:xfrm>
          <a:prstGeom prst="roundRect">
            <a:avLst>
              <a:gd name="adj" fmla="val 1569"/>
            </a:avLst>
          </a:prstGeom>
          <a:solidFill>
            <a:srgbClr val="007681"/>
          </a:solidFill>
          <a:ln w="12700">
            <a:solidFill>
              <a:srgbClr val="007681"/>
            </a:solidFill>
            <a:prstDash val="solid"/>
          </a:ln>
        </p:spPr>
        <p:txBody>
          <a:bodyPr/>
          <a:lstStyle/>
          <a:p>
            <a:endParaRPr lang="en-US"/>
          </a:p>
        </p:txBody>
      </p:sp>
      <p:sp>
        <p:nvSpPr>
          <p:cNvPr id="6" name="Text 4"/>
          <p:cNvSpPr/>
          <p:nvPr/>
        </p:nvSpPr>
        <p:spPr>
          <a:xfrm>
            <a:off x="914400" y="2148840"/>
            <a:ext cx="2011680" cy="594360"/>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a:ln>
                  <a:noFill/>
                </a:ln>
                <a:solidFill>
                  <a:srgbClr val="F1C400"/>
                </a:solidFill>
                <a:effectLst/>
                <a:uLnTx/>
                <a:uFillTx/>
                <a:latin typeface="Aptos"/>
                <a:ea typeface="+mn-ea"/>
                <a:cs typeface="+mn-cs"/>
              </a:rPr>
              <a:t>96%</a:t>
            </a:r>
            <a:endParaRPr kumimoji="0" lang="en-US" sz="3600" b="0" i="0" u="none" strike="noStrike" kern="1200" cap="none" spc="0" normalizeH="0" baseline="0" noProof="0">
              <a:ln>
                <a:noFill/>
              </a:ln>
              <a:solidFill>
                <a:prstClr val="black"/>
              </a:solidFill>
              <a:effectLst/>
              <a:uLnTx/>
              <a:uFillTx/>
              <a:latin typeface="Aptos"/>
              <a:ea typeface="+mn-ea"/>
              <a:cs typeface="+mn-cs"/>
            </a:endParaRPr>
          </a:p>
        </p:txBody>
      </p:sp>
      <p:sp>
        <p:nvSpPr>
          <p:cNvPr id="7" name="Text 5"/>
          <p:cNvSpPr/>
          <p:nvPr/>
        </p:nvSpPr>
        <p:spPr>
          <a:xfrm>
            <a:off x="914400" y="2926080"/>
            <a:ext cx="2057400" cy="868680"/>
          </a:xfrm>
          <a:prstGeom prst="rect">
            <a:avLst/>
          </a:prstGeom>
          <a:noFill/>
          <a:ln/>
        </p:spPr>
        <p:txBody>
          <a:bodyPr wrap="square" lIns="0" tIns="0" rIns="0" bIns="0" rtlCol="0" anchor="ctr">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i="0" u="none" strike="noStrike" kern="1200" cap="none" spc="0" normalizeH="0" baseline="0" noProof="0" dirty="0">
                <a:ln>
                  <a:noFill/>
                </a:ln>
                <a:solidFill>
                  <a:srgbClr val="FFFFFF"/>
                </a:solidFill>
                <a:effectLst/>
                <a:uLnTx/>
                <a:uFillTx/>
                <a:latin typeface="Aptos"/>
                <a:ea typeface="+mn-ea"/>
                <a:cs typeface="+mn-cs"/>
              </a:rPr>
              <a:t>strengthened language proficiency and cross-cultural communication</a:t>
            </a:r>
            <a:endParaRPr kumimoji="0" lang="en-US" i="0" u="none" strike="noStrike" kern="1200" cap="none" spc="0" normalizeH="0" baseline="0" noProof="0" dirty="0">
              <a:ln>
                <a:noFill/>
              </a:ln>
              <a:solidFill>
                <a:prstClr val="black"/>
              </a:solidFill>
              <a:effectLst/>
              <a:uLnTx/>
              <a:uFillTx/>
              <a:latin typeface="Aptos"/>
              <a:ea typeface="+mn-ea"/>
              <a:cs typeface="+mn-cs"/>
            </a:endParaRPr>
          </a:p>
        </p:txBody>
      </p:sp>
      <p:sp>
        <p:nvSpPr>
          <p:cNvPr id="8" name="Shape 6"/>
          <p:cNvSpPr/>
          <p:nvPr/>
        </p:nvSpPr>
        <p:spPr>
          <a:xfrm>
            <a:off x="3502152" y="1874520"/>
            <a:ext cx="2514600" cy="2331720"/>
          </a:xfrm>
          <a:prstGeom prst="roundRect">
            <a:avLst>
              <a:gd name="adj" fmla="val 1569"/>
            </a:avLst>
          </a:prstGeom>
          <a:solidFill>
            <a:srgbClr val="0E2D66"/>
          </a:solidFill>
          <a:ln w="12700">
            <a:solidFill>
              <a:srgbClr val="0E2D66"/>
            </a:solidFill>
            <a:prstDash val="solid"/>
          </a:ln>
        </p:spPr>
        <p:txBody>
          <a:bodyPr/>
          <a:lstStyle/>
          <a:p>
            <a:endParaRPr lang="en-US"/>
          </a:p>
        </p:txBody>
      </p:sp>
      <p:sp>
        <p:nvSpPr>
          <p:cNvPr id="9" name="Text 7"/>
          <p:cNvSpPr/>
          <p:nvPr/>
        </p:nvSpPr>
        <p:spPr>
          <a:xfrm>
            <a:off x="3703320" y="2148840"/>
            <a:ext cx="2011680" cy="594360"/>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a:ln>
                  <a:noFill/>
                </a:ln>
                <a:solidFill>
                  <a:srgbClr val="F1C400"/>
                </a:solidFill>
                <a:effectLst/>
                <a:uLnTx/>
                <a:uFillTx/>
                <a:latin typeface="Aptos"/>
                <a:ea typeface="+mn-ea"/>
                <a:cs typeface="+mn-cs"/>
              </a:rPr>
              <a:t>68%</a:t>
            </a:r>
            <a:endParaRPr kumimoji="0" lang="en-US" sz="3600" b="0" i="0" u="none" strike="noStrike" kern="1200" cap="none" spc="0" normalizeH="0" baseline="0" noProof="0">
              <a:ln>
                <a:noFill/>
              </a:ln>
              <a:solidFill>
                <a:prstClr val="black"/>
              </a:solidFill>
              <a:effectLst/>
              <a:uLnTx/>
              <a:uFillTx/>
              <a:latin typeface="Aptos"/>
              <a:ea typeface="+mn-ea"/>
              <a:cs typeface="+mn-cs"/>
            </a:endParaRPr>
          </a:p>
        </p:txBody>
      </p:sp>
      <p:sp>
        <p:nvSpPr>
          <p:cNvPr id="10" name="Text 8"/>
          <p:cNvSpPr/>
          <p:nvPr/>
        </p:nvSpPr>
        <p:spPr>
          <a:xfrm>
            <a:off x="3703320" y="2926080"/>
            <a:ext cx="2057400" cy="868680"/>
          </a:xfrm>
          <a:prstGeom prst="rect">
            <a:avLst/>
          </a:prstGeom>
          <a:noFill/>
          <a:ln/>
        </p:spPr>
        <p:txBody>
          <a:bodyPr wrap="square" lIns="0" tIns="0" rIns="0" bIns="0" rtlCol="0" anchor="ctr">
            <a:normAutofit fontScale="92500" lnSpcReduction="20000"/>
          </a:bodyPr>
          <a:lstStyle/>
          <a:p>
            <a:pPr>
              <a:defRPr/>
            </a:pPr>
            <a:r>
              <a:rPr lang="en-US" dirty="0">
                <a:solidFill>
                  <a:srgbClr val="FFFFFF"/>
                </a:solidFill>
                <a:latin typeface="Aptos"/>
              </a:rPr>
              <a:t>report stronger</a:t>
            </a:r>
            <a:r>
              <a:rPr kumimoji="0" lang="en-US" i="0" u="none" strike="noStrike" kern="1200" cap="none" spc="0" normalizeH="0" baseline="0" noProof="0" dirty="0">
                <a:ln>
                  <a:noFill/>
                </a:ln>
                <a:solidFill>
                  <a:srgbClr val="FFFFFF"/>
                </a:solidFill>
                <a:effectLst/>
                <a:uLnTx/>
                <a:uFillTx/>
                <a:latin typeface="Aptos"/>
                <a:ea typeface="+mn-ea"/>
                <a:cs typeface="+mn-cs"/>
              </a:rPr>
              <a:t> workforce readiness and career development</a:t>
            </a:r>
            <a:endParaRPr kumimoji="0" lang="en-US" i="0" u="none" strike="noStrike" kern="1200" cap="none" spc="0" normalizeH="0" baseline="0" noProof="0" dirty="0">
              <a:ln>
                <a:noFill/>
              </a:ln>
              <a:solidFill>
                <a:prstClr val="black"/>
              </a:solidFill>
              <a:effectLst/>
              <a:uLnTx/>
              <a:uFillTx/>
              <a:latin typeface="Aptos"/>
              <a:ea typeface="+mn-ea"/>
              <a:cs typeface="+mn-cs"/>
            </a:endParaRPr>
          </a:p>
        </p:txBody>
      </p:sp>
      <p:sp>
        <p:nvSpPr>
          <p:cNvPr id="11" name="Shape 9"/>
          <p:cNvSpPr/>
          <p:nvPr/>
        </p:nvSpPr>
        <p:spPr>
          <a:xfrm>
            <a:off x="6291072" y="1874520"/>
            <a:ext cx="2514600" cy="2331720"/>
          </a:xfrm>
          <a:prstGeom prst="roundRect">
            <a:avLst>
              <a:gd name="adj" fmla="val 1569"/>
            </a:avLst>
          </a:prstGeom>
          <a:solidFill>
            <a:srgbClr val="007681"/>
          </a:solidFill>
          <a:ln w="12700">
            <a:solidFill>
              <a:srgbClr val="007681"/>
            </a:solidFill>
            <a:prstDash val="solid"/>
          </a:ln>
        </p:spPr>
        <p:txBody>
          <a:bodyPr/>
          <a:lstStyle/>
          <a:p>
            <a:endParaRPr lang="en-US"/>
          </a:p>
        </p:txBody>
      </p:sp>
      <p:sp>
        <p:nvSpPr>
          <p:cNvPr id="12" name="Text 10"/>
          <p:cNvSpPr/>
          <p:nvPr/>
        </p:nvSpPr>
        <p:spPr>
          <a:xfrm>
            <a:off x="6492240" y="2148840"/>
            <a:ext cx="2011680" cy="594360"/>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a:ln>
                  <a:noFill/>
                </a:ln>
                <a:solidFill>
                  <a:srgbClr val="F1C400"/>
                </a:solidFill>
                <a:effectLst/>
                <a:uLnTx/>
                <a:uFillTx/>
                <a:latin typeface="Aptos"/>
                <a:ea typeface="+mn-ea"/>
                <a:cs typeface="+mn-cs"/>
              </a:rPr>
              <a:t>66%</a:t>
            </a:r>
            <a:endParaRPr kumimoji="0" lang="en-US" sz="3600" b="0" i="0" u="none" strike="noStrike" kern="1200" cap="none" spc="0" normalizeH="0" baseline="0" noProof="0">
              <a:ln>
                <a:noFill/>
              </a:ln>
              <a:solidFill>
                <a:prstClr val="black"/>
              </a:solidFill>
              <a:effectLst/>
              <a:uLnTx/>
              <a:uFillTx/>
              <a:latin typeface="Aptos"/>
              <a:ea typeface="+mn-ea"/>
              <a:cs typeface="+mn-cs"/>
            </a:endParaRPr>
          </a:p>
        </p:txBody>
      </p:sp>
      <p:sp>
        <p:nvSpPr>
          <p:cNvPr id="13" name="Text 11"/>
          <p:cNvSpPr/>
          <p:nvPr/>
        </p:nvSpPr>
        <p:spPr>
          <a:xfrm>
            <a:off x="6492240" y="2926080"/>
            <a:ext cx="2057400" cy="868680"/>
          </a:xfrm>
          <a:prstGeom prst="rect">
            <a:avLst/>
          </a:prstGeom>
          <a:noFill/>
          <a:ln/>
        </p:spPr>
        <p:txBody>
          <a:bodyPr wrap="square" lIns="0" tIns="0" rIns="0" bIns="0" rtlCol="0" anchor="ctr">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i="0" u="none" strike="noStrike" kern="1200" cap="none" spc="0" normalizeH="0" baseline="0" noProof="0" dirty="0">
                <a:ln>
                  <a:noFill/>
                </a:ln>
                <a:solidFill>
                  <a:srgbClr val="FFFFFF"/>
                </a:solidFill>
                <a:effectLst/>
                <a:uLnTx/>
                <a:uFillTx/>
                <a:latin typeface="Aptos"/>
                <a:ea typeface="+mn-ea"/>
                <a:cs typeface="+mn-cs"/>
              </a:rPr>
              <a:t>apply regional knowledge at work</a:t>
            </a:r>
            <a:endParaRPr kumimoji="0" lang="en-US" i="0" u="none" strike="noStrike" kern="1200" cap="none" spc="0" normalizeH="0" baseline="0" noProof="0" dirty="0">
              <a:ln>
                <a:noFill/>
              </a:ln>
              <a:solidFill>
                <a:prstClr val="black"/>
              </a:solidFill>
              <a:effectLst/>
              <a:uLnTx/>
              <a:uFillTx/>
              <a:latin typeface="Aptos"/>
              <a:ea typeface="+mn-ea"/>
              <a:cs typeface="+mn-cs"/>
            </a:endParaRPr>
          </a:p>
        </p:txBody>
      </p:sp>
      <p:sp>
        <p:nvSpPr>
          <p:cNvPr id="14" name="Shape 12"/>
          <p:cNvSpPr/>
          <p:nvPr/>
        </p:nvSpPr>
        <p:spPr>
          <a:xfrm>
            <a:off x="9079992" y="1874520"/>
            <a:ext cx="2514600" cy="2331720"/>
          </a:xfrm>
          <a:prstGeom prst="roundRect">
            <a:avLst>
              <a:gd name="adj" fmla="val 1569"/>
            </a:avLst>
          </a:prstGeom>
          <a:solidFill>
            <a:srgbClr val="0E2D66"/>
          </a:solidFill>
          <a:ln w="12700">
            <a:solidFill>
              <a:srgbClr val="0E2D66"/>
            </a:solidFill>
            <a:prstDash val="solid"/>
          </a:ln>
        </p:spPr>
        <p:txBody>
          <a:bodyPr/>
          <a:lstStyle/>
          <a:p>
            <a:endParaRPr lang="en-US"/>
          </a:p>
        </p:txBody>
      </p:sp>
      <p:sp>
        <p:nvSpPr>
          <p:cNvPr id="15" name="Text 13"/>
          <p:cNvSpPr/>
          <p:nvPr/>
        </p:nvSpPr>
        <p:spPr>
          <a:xfrm>
            <a:off x="9281160" y="2148840"/>
            <a:ext cx="2011680" cy="594360"/>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a:ln>
                  <a:noFill/>
                </a:ln>
                <a:solidFill>
                  <a:srgbClr val="F1C400"/>
                </a:solidFill>
                <a:effectLst/>
                <a:uLnTx/>
                <a:uFillTx/>
                <a:latin typeface="Aptos"/>
                <a:ea typeface="+mn-ea"/>
                <a:cs typeface="+mn-cs"/>
              </a:rPr>
              <a:t>55%</a:t>
            </a:r>
            <a:endParaRPr kumimoji="0" lang="en-US" sz="3600" b="0" i="0" u="none" strike="noStrike" kern="1200" cap="none" spc="0" normalizeH="0" baseline="0" noProof="0">
              <a:ln>
                <a:noFill/>
              </a:ln>
              <a:solidFill>
                <a:prstClr val="black"/>
              </a:solidFill>
              <a:effectLst/>
              <a:uLnTx/>
              <a:uFillTx/>
              <a:latin typeface="Aptos"/>
              <a:ea typeface="+mn-ea"/>
              <a:cs typeface="+mn-cs"/>
            </a:endParaRPr>
          </a:p>
        </p:txBody>
      </p:sp>
      <p:sp>
        <p:nvSpPr>
          <p:cNvPr id="16" name="Text 14"/>
          <p:cNvSpPr/>
          <p:nvPr/>
        </p:nvSpPr>
        <p:spPr>
          <a:xfrm>
            <a:off x="9281160" y="2926080"/>
            <a:ext cx="2057400" cy="868680"/>
          </a:xfrm>
          <a:prstGeom prst="rect">
            <a:avLst/>
          </a:prstGeom>
          <a:noFill/>
          <a:ln/>
        </p:spPr>
        <p:txBody>
          <a:bodyPr wrap="square" lIns="0" tIns="0" rIns="0" bIns="0" rtlCol="0" anchor="ctr">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i="0" u="none" strike="noStrike" kern="1200" cap="none" spc="0" normalizeH="0" baseline="0" noProof="0" dirty="0">
                <a:ln>
                  <a:noFill/>
                </a:ln>
                <a:solidFill>
                  <a:srgbClr val="FFFFFF"/>
                </a:solidFill>
                <a:effectLst/>
                <a:uLnTx/>
                <a:uFillTx/>
                <a:latin typeface="Aptos"/>
                <a:ea typeface="+mn-ea"/>
                <a:cs typeface="+mn-cs"/>
              </a:rPr>
              <a:t>use their CLS language in their current job</a:t>
            </a:r>
            <a:endParaRPr kumimoji="0" lang="en-US" i="0" u="none" strike="noStrike" kern="1200" cap="none" spc="0" normalizeH="0" baseline="0" noProof="0" dirty="0">
              <a:ln>
                <a:noFill/>
              </a:ln>
              <a:solidFill>
                <a:prstClr val="black"/>
              </a:solidFill>
              <a:effectLst/>
              <a:uLnTx/>
              <a:uFillTx/>
              <a:latin typeface="Aptos"/>
              <a:ea typeface="+mn-ea"/>
              <a:cs typeface="+mn-cs"/>
            </a:endParaRPr>
          </a:p>
        </p:txBody>
      </p:sp>
      <p:sp>
        <p:nvSpPr>
          <p:cNvPr id="17" name="Text 15"/>
          <p:cNvSpPr/>
          <p:nvPr/>
        </p:nvSpPr>
        <p:spPr>
          <a:xfrm>
            <a:off x="713232" y="4389120"/>
            <a:ext cx="4656406" cy="228600"/>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a:ln>
                  <a:noFill/>
                </a:ln>
                <a:solidFill>
                  <a:srgbClr val="5B6573"/>
                </a:solidFill>
                <a:effectLst/>
                <a:uLnTx/>
                <a:uFillTx/>
                <a:latin typeface="Aptos"/>
                <a:ea typeface="+mn-ea"/>
                <a:cs typeface="+mn-cs"/>
              </a:rPr>
              <a:t>Data from the 2025 CLS Long-term Impact Survey</a:t>
            </a:r>
            <a:endParaRPr kumimoji="0" lang="en-US" sz="1600" b="0" i="0" u="none" strike="noStrike" kern="1200" cap="none" spc="0" normalizeH="0" baseline="0" noProof="0">
              <a:ln>
                <a:noFill/>
              </a:ln>
              <a:solidFill>
                <a:prstClr val="black"/>
              </a:solidFill>
              <a:effectLst/>
              <a:uLnTx/>
              <a:uFillTx/>
              <a:latin typeface="Aptos"/>
              <a:ea typeface="+mn-ea"/>
              <a:cs typeface="+mn-cs"/>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1" cy="1"/>
          <a:chOff x="0" y="0"/>
          <a:chExt cx="1" cy="1"/>
        </a:xfrm>
      </p:grpSpPr>
      <p:sp>
        <p:nvSpPr>
          <p:cNvPr id="2" name="Text 0"/>
          <p:cNvSpPr/>
          <p:nvPr/>
        </p:nvSpPr>
        <p:spPr>
          <a:xfrm>
            <a:off x="621792" y="384048"/>
            <a:ext cx="10927080" cy="960120"/>
          </a:xfrm>
          <a:prstGeom prst="rect">
            <a:avLst/>
          </a:prstGeom>
          <a:noFill/>
          <a:ln/>
        </p:spPr>
        <p:txBody>
          <a:bodyPr wrap="square" lIns="0" tIns="0" rIns="0" bIns="0" rtlCol="0" anchor="ctr">
            <a:normAutofit/>
          </a:bodyPr>
          <a:lstStyle/>
          <a:p>
            <a:pPr marL="0" indent="0">
              <a:buNone/>
            </a:pPr>
            <a:r>
              <a:rPr lang="en-US" sz="3600" b="1" dirty="0">
                <a:solidFill>
                  <a:srgbClr val="007681"/>
                </a:solidFill>
                <a:latin typeface="Aptos Display" pitchFamily="34" charset="0"/>
                <a:ea typeface="Aptos Display" pitchFamily="34" charset="-122"/>
                <a:cs typeface="Aptos Display" pitchFamily="34" charset="-120"/>
              </a:rPr>
              <a:t>CLS benefits continue after the summer</a:t>
            </a:r>
            <a:endParaRPr lang="en-US" sz="2800" dirty="0"/>
          </a:p>
        </p:txBody>
      </p:sp>
      <p:sp>
        <p:nvSpPr>
          <p:cNvPr id="3" name="Text 1"/>
          <p:cNvSpPr/>
          <p:nvPr/>
        </p:nvSpPr>
        <p:spPr>
          <a:xfrm>
            <a:off x="621792" y="1380745"/>
            <a:ext cx="10698480" cy="310896"/>
          </a:xfrm>
          <a:prstGeom prst="rect">
            <a:avLst/>
          </a:prstGeom>
          <a:noFill/>
          <a:ln/>
        </p:spPr>
        <p:txBody>
          <a:bodyPr wrap="square" lIns="0" tIns="0" rIns="0" bIns="0" rtlCol="0" anchor="ctr">
            <a:normAutofit/>
          </a:bodyPr>
          <a:lstStyle/>
          <a:p>
            <a:pPr marL="0" indent="0">
              <a:buNone/>
            </a:pPr>
            <a:r>
              <a:rPr lang="en-US" sz="2000" dirty="0">
                <a:solidFill>
                  <a:srgbClr val="5B6573"/>
                </a:solidFill>
              </a:rPr>
              <a:t>Alumni carry language skills, networks, and experience into what comes next.</a:t>
            </a:r>
            <a:endParaRPr lang="en-US" sz="2000" dirty="0"/>
          </a:p>
        </p:txBody>
      </p:sp>
      <p:sp>
        <p:nvSpPr>
          <p:cNvPr id="7" name="Shape 5"/>
          <p:cNvSpPr/>
          <p:nvPr/>
        </p:nvSpPr>
        <p:spPr>
          <a:xfrm>
            <a:off x="731520" y="2137559"/>
            <a:ext cx="3063240" cy="3559152"/>
          </a:xfrm>
          <a:prstGeom prst="roundRect">
            <a:avLst/>
          </a:prstGeom>
          <a:solidFill>
            <a:srgbClr val="FFFFFF"/>
          </a:solidFill>
          <a:ln w="12700">
            <a:solidFill>
              <a:srgbClr val="0E2D66"/>
            </a:solidFill>
            <a:prstDash val="solid"/>
          </a:ln>
          <a:effectLst/>
        </p:spPr>
        <p:txBody>
          <a:bodyPr/>
          <a:lstStyle/>
          <a:p>
            <a:endParaRPr lang="en-US"/>
          </a:p>
        </p:txBody>
      </p:sp>
      <p:sp>
        <p:nvSpPr>
          <p:cNvPr id="8" name="Text 6"/>
          <p:cNvSpPr/>
          <p:nvPr/>
        </p:nvSpPr>
        <p:spPr>
          <a:xfrm>
            <a:off x="891985" y="2397688"/>
            <a:ext cx="2742309" cy="429768"/>
          </a:xfrm>
          <a:prstGeom prst="rect">
            <a:avLst/>
          </a:prstGeom>
          <a:noFill/>
          <a:ln/>
        </p:spPr>
        <p:txBody>
          <a:bodyPr wrap="square" lIns="0" tIns="0" rIns="0" bIns="0" rtlCol="0" anchor="ctr">
            <a:noAutofit/>
          </a:bodyPr>
          <a:lstStyle/>
          <a:p>
            <a:pPr marL="0" indent="0" algn="ctr">
              <a:buNone/>
            </a:pPr>
            <a:r>
              <a:rPr lang="en-US" b="1" dirty="0">
                <a:solidFill>
                  <a:srgbClr val="0E2D66"/>
                </a:solidFill>
              </a:rPr>
              <a:t>Language and Intercultural Competence</a:t>
            </a:r>
            <a:endParaRPr lang="en-US" dirty="0"/>
          </a:p>
        </p:txBody>
      </p:sp>
      <p:sp>
        <p:nvSpPr>
          <p:cNvPr id="9" name="Text 7"/>
          <p:cNvSpPr/>
          <p:nvPr/>
        </p:nvSpPr>
        <p:spPr>
          <a:xfrm>
            <a:off x="987552" y="3087584"/>
            <a:ext cx="2487168" cy="2307376"/>
          </a:xfrm>
          <a:prstGeom prst="rect">
            <a:avLst/>
          </a:prstGeom>
          <a:noFill/>
          <a:ln/>
        </p:spPr>
        <p:txBody>
          <a:bodyPr wrap="square" lIns="254" tIns="254" rIns="254" bIns="254" rtlCol="0" anchor="ctr">
            <a:noAutofit/>
          </a:bodyPr>
          <a:lstStyle/>
          <a:p>
            <a:pPr marL="0" indent="0" algn="ctr">
              <a:buNone/>
            </a:pPr>
            <a:r>
              <a:rPr lang="en-US" dirty="0">
                <a:solidFill>
                  <a:srgbClr val="5B6573"/>
                </a:solidFill>
              </a:rPr>
              <a:t>Strengthened language skills and a distinctive experience to draw on in future study and work.</a:t>
            </a:r>
          </a:p>
          <a:p>
            <a:pPr algn="ctr"/>
            <a:endParaRPr lang="en-US" dirty="0">
              <a:solidFill>
                <a:srgbClr val="5B6573"/>
              </a:solidFill>
            </a:endParaRPr>
          </a:p>
          <a:p>
            <a:pPr algn="ctr"/>
            <a:endParaRPr lang="en-US" dirty="0">
              <a:solidFill>
                <a:srgbClr val="5B6573"/>
              </a:solidFill>
            </a:endParaRPr>
          </a:p>
          <a:p>
            <a:pPr algn="ctr"/>
            <a:endParaRPr lang="en-US" dirty="0">
              <a:solidFill>
                <a:srgbClr val="5B6573"/>
              </a:solidFill>
            </a:endParaRPr>
          </a:p>
        </p:txBody>
      </p:sp>
      <p:sp>
        <p:nvSpPr>
          <p:cNvPr id="12" name="Shape 10"/>
          <p:cNvSpPr/>
          <p:nvPr/>
        </p:nvSpPr>
        <p:spPr>
          <a:xfrm>
            <a:off x="4315968" y="2137559"/>
            <a:ext cx="3063240" cy="3559152"/>
          </a:xfrm>
          <a:prstGeom prst="roundRect">
            <a:avLst/>
          </a:prstGeom>
          <a:solidFill>
            <a:srgbClr val="FFFFFF"/>
          </a:solidFill>
          <a:ln w="12700">
            <a:solidFill>
              <a:srgbClr val="0E2D66"/>
            </a:solidFill>
            <a:prstDash val="solid"/>
          </a:ln>
          <a:effectLst/>
        </p:spPr>
        <p:txBody>
          <a:bodyPr/>
          <a:lstStyle/>
          <a:p>
            <a:endParaRPr lang="en-US"/>
          </a:p>
        </p:txBody>
      </p:sp>
      <p:sp>
        <p:nvSpPr>
          <p:cNvPr id="13" name="Text 11"/>
          <p:cNvSpPr/>
          <p:nvPr/>
        </p:nvSpPr>
        <p:spPr>
          <a:xfrm>
            <a:off x="4479609" y="2397688"/>
            <a:ext cx="2740587" cy="429768"/>
          </a:xfrm>
          <a:prstGeom prst="rect">
            <a:avLst/>
          </a:prstGeom>
          <a:noFill/>
          <a:ln/>
        </p:spPr>
        <p:txBody>
          <a:bodyPr wrap="square" lIns="0" tIns="0" rIns="0" bIns="0" rtlCol="0" anchor="ctr">
            <a:normAutofit/>
          </a:bodyPr>
          <a:lstStyle/>
          <a:p>
            <a:pPr marL="0" indent="0" algn="ctr">
              <a:buNone/>
            </a:pPr>
            <a:r>
              <a:rPr lang="en-US" sz="1850" b="1" dirty="0">
                <a:solidFill>
                  <a:srgbClr val="0E2D66"/>
                </a:solidFill>
              </a:rPr>
              <a:t>CLS </a:t>
            </a:r>
            <a:r>
              <a:rPr lang="en-US" b="1" dirty="0">
                <a:solidFill>
                  <a:srgbClr val="0E2D66"/>
                </a:solidFill>
              </a:rPr>
              <a:t>Alumni</a:t>
            </a:r>
            <a:r>
              <a:rPr lang="en-US" sz="1850" b="1" dirty="0">
                <a:solidFill>
                  <a:srgbClr val="0E2D66"/>
                </a:solidFill>
              </a:rPr>
              <a:t> Community</a:t>
            </a:r>
            <a:endParaRPr lang="en-US" sz="1850" dirty="0"/>
          </a:p>
        </p:txBody>
      </p:sp>
      <p:sp>
        <p:nvSpPr>
          <p:cNvPr id="14" name="Text 12"/>
          <p:cNvSpPr/>
          <p:nvPr/>
        </p:nvSpPr>
        <p:spPr>
          <a:xfrm>
            <a:off x="4572000" y="3087584"/>
            <a:ext cx="2487168" cy="2307376"/>
          </a:xfrm>
          <a:prstGeom prst="rect">
            <a:avLst/>
          </a:prstGeom>
          <a:noFill/>
          <a:ln/>
        </p:spPr>
        <p:txBody>
          <a:bodyPr wrap="square" lIns="254" tIns="254" rIns="254" bIns="254" rtlCol="0" anchor="ctr">
            <a:noAutofit/>
          </a:bodyPr>
          <a:lstStyle/>
          <a:p>
            <a:pPr algn="ctr"/>
            <a:r>
              <a:rPr lang="en-US" dirty="0">
                <a:solidFill>
                  <a:srgbClr val="5B6573"/>
                </a:solidFill>
              </a:rPr>
              <a:t>A nationwide cohort of students and emerging professionals, with continued alumni opportunities for language learning and professional development</a:t>
            </a:r>
            <a:endParaRPr lang="en-US" sz="1600" dirty="0"/>
          </a:p>
        </p:txBody>
      </p:sp>
      <p:sp>
        <p:nvSpPr>
          <p:cNvPr id="17" name="Shape 15"/>
          <p:cNvSpPr/>
          <p:nvPr/>
        </p:nvSpPr>
        <p:spPr>
          <a:xfrm>
            <a:off x="7900416" y="2137559"/>
            <a:ext cx="3063240" cy="3559152"/>
          </a:xfrm>
          <a:prstGeom prst="roundRect">
            <a:avLst/>
          </a:prstGeom>
          <a:solidFill>
            <a:srgbClr val="FFFFFF"/>
          </a:solidFill>
          <a:ln w="12700">
            <a:solidFill>
              <a:srgbClr val="0E2D66"/>
            </a:solidFill>
            <a:prstDash val="solid"/>
          </a:ln>
          <a:effectLst/>
        </p:spPr>
        <p:txBody>
          <a:bodyPr/>
          <a:lstStyle/>
          <a:p>
            <a:endParaRPr lang="en-US"/>
          </a:p>
        </p:txBody>
      </p:sp>
      <p:sp>
        <p:nvSpPr>
          <p:cNvPr id="18" name="Text 16"/>
          <p:cNvSpPr/>
          <p:nvPr/>
        </p:nvSpPr>
        <p:spPr>
          <a:xfrm>
            <a:off x="8063345" y="2397688"/>
            <a:ext cx="2749435" cy="429768"/>
          </a:xfrm>
          <a:prstGeom prst="rect">
            <a:avLst/>
          </a:prstGeom>
          <a:noFill/>
          <a:ln/>
        </p:spPr>
        <p:txBody>
          <a:bodyPr wrap="square" lIns="0" tIns="0" rIns="0" bIns="0" rtlCol="0" anchor="ctr">
            <a:noAutofit/>
          </a:bodyPr>
          <a:lstStyle/>
          <a:p>
            <a:pPr marL="0" indent="0" algn="ctr">
              <a:buNone/>
            </a:pPr>
            <a:r>
              <a:rPr lang="en-US" b="1" dirty="0">
                <a:solidFill>
                  <a:srgbClr val="0E2D66"/>
                </a:solidFill>
              </a:rPr>
              <a:t>Exchange Alumni Network</a:t>
            </a:r>
            <a:endParaRPr lang="en-US" dirty="0"/>
          </a:p>
        </p:txBody>
      </p:sp>
      <p:sp>
        <p:nvSpPr>
          <p:cNvPr id="19" name="Text 17"/>
          <p:cNvSpPr/>
          <p:nvPr/>
        </p:nvSpPr>
        <p:spPr>
          <a:xfrm>
            <a:off x="8156448" y="3087584"/>
            <a:ext cx="2487168" cy="2307376"/>
          </a:xfrm>
          <a:prstGeom prst="rect">
            <a:avLst/>
          </a:prstGeom>
          <a:noFill/>
          <a:ln/>
        </p:spPr>
        <p:txBody>
          <a:bodyPr wrap="square" lIns="254" tIns="254" rIns="254" bIns="254" rtlCol="0" anchor="ctr">
            <a:noAutofit/>
          </a:bodyPr>
          <a:lstStyle/>
          <a:p>
            <a:pPr marL="0" indent="0" algn="ctr">
              <a:buNone/>
            </a:pPr>
            <a:r>
              <a:rPr lang="en-US" dirty="0">
                <a:solidFill>
                  <a:srgbClr val="5B6573"/>
                </a:solidFill>
              </a:rPr>
              <a:t>Access to the U.S. Department of State Exchange Alumni network, programming, and professional-development resources.</a:t>
            </a:r>
            <a:endParaRPr lang="en-US" sz="1600" dirty="0"/>
          </a:p>
        </p:txBody>
      </p:sp>
      <p:sp>
        <p:nvSpPr>
          <p:cNvPr id="20" name="Text 18"/>
          <p:cNvSpPr/>
          <p:nvPr/>
        </p:nvSpPr>
        <p:spPr>
          <a:xfrm>
            <a:off x="891540" y="6071616"/>
            <a:ext cx="9921240" cy="338328"/>
          </a:xfrm>
          <a:prstGeom prst="rect">
            <a:avLst/>
          </a:prstGeom>
          <a:noFill/>
          <a:ln/>
        </p:spPr>
        <p:txBody>
          <a:bodyPr wrap="square" lIns="0" tIns="0" rIns="0" bIns="0" rtlCol="0" anchor="ctr"/>
          <a:lstStyle/>
          <a:p>
            <a:pPr marL="0" indent="0" algn="ctr">
              <a:buNone/>
            </a:pPr>
            <a:r>
              <a:rPr lang="en-US" sz="1700" b="1">
                <a:solidFill>
                  <a:srgbClr val="007681"/>
                </a:solidFill>
              </a:rPr>
              <a:t>Academic pathways  •  Professional opportunities  •  Continued engagement</a:t>
            </a:r>
            <a:endParaRPr lang="en-US" sz="170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007681"/>
        </a:solidFill>
        <a:effectLst/>
      </p:bgPr>
    </p:bg>
    <p:spTree>
      <p:nvGrpSpPr>
        <p:cNvPr id="1" name=""/>
        <p:cNvGrpSpPr/>
        <p:nvPr/>
      </p:nvGrpSpPr>
      <p:grpSpPr>
        <a:xfrm>
          <a:off x="0" y="0"/>
          <a:ext cx="1" cy="1"/>
          <a:chOff x="0" y="0"/>
          <a:chExt cx="1" cy="1"/>
        </a:xfrm>
      </p:grpSpPr>
      <p:pic>
        <p:nvPicPr>
          <p:cNvPr id="2" name="Image 0" descr="/mnt/data/work/web/ppt/media/image10.jpeg"/>
          <p:cNvPicPr>
            <a:picLocks noChangeAspect="1"/>
          </p:cNvPicPr>
          <p:nvPr/>
        </p:nvPicPr>
        <p:blipFill>
          <a:blip r:embed="rId3"/>
          <a:srcRect t="20207" b="20207"/>
          <a:stretch/>
        </p:blipFill>
        <p:spPr>
          <a:xfrm>
            <a:off x="5715000" y="0"/>
            <a:ext cx="6473952" cy="6858000"/>
          </a:xfrm>
          <a:prstGeom prst="rect">
            <a:avLst/>
          </a:prstGeom>
        </p:spPr>
      </p:pic>
      <p:sp>
        <p:nvSpPr>
          <p:cNvPr id="4" name="Shape 1"/>
          <p:cNvSpPr/>
          <p:nvPr/>
        </p:nvSpPr>
        <p:spPr>
          <a:xfrm>
            <a:off x="0" y="0"/>
            <a:ext cx="6172200" cy="6858000"/>
          </a:xfrm>
          <a:prstGeom prst="rect">
            <a:avLst/>
          </a:prstGeom>
          <a:solidFill>
            <a:srgbClr val="007681"/>
          </a:solidFill>
          <a:ln w="12700">
            <a:solidFill>
              <a:srgbClr val="007681"/>
            </a:solidFill>
            <a:prstDash val="solid"/>
          </a:ln>
        </p:spPr>
        <p:txBody>
          <a:bodyPr/>
          <a:lstStyle/>
          <a:p>
            <a:endParaRPr lang="en-US"/>
          </a:p>
        </p:txBody>
      </p:sp>
      <p:sp>
        <p:nvSpPr>
          <p:cNvPr id="6" name="Text 3"/>
          <p:cNvSpPr/>
          <p:nvPr/>
        </p:nvSpPr>
        <p:spPr>
          <a:xfrm>
            <a:off x="713232" y="1874520"/>
            <a:ext cx="4800600" cy="1143000"/>
          </a:xfrm>
          <a:prstGeom prst="rect">
            <a:avLst/>
          </a:prstGeom>
          <a:noFill/>
          <a:ln/>
        </p:spPr>
        <p:txBody>
          <a:bodyPr wrap="square" lIns="0" tIns="0" rIns="0" bIns="0" rtlCol="0" anchor="ctr">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a:ln>
                  <a:noFill/>
                </a:ln>
                <a:solidFill>
                  <a:srgbClr val="FFFFFF"/>
                </a:solidFill>
                <a:effectLst/>
                <a:uLnTx/>
                <a:uFillTx/>
                <a:latin typeface="Aptos"/>
                <a:ea typeface="+mn-ea"/>
                <a:cs typeface="+mn-cs"/>
              </a:rPr>
              <a:t>Preparing to apply</a:t>
            </a:r>
            <a:endParaRPr kumimoji="0" lang="en-US" sz="4400" b="0" i="0" u="none" strike="noStrike" kern="1200" cap="none" spc="0" normalizeH="0" baseline="0" noProof="0">
              <a:ln>
                <a:noFill/>
              </a:ln>
              <a:solidFill>
                <a:prstClr val="black"/>
              </a:solidFill>
              <a:effectLst/>
              <a:uLnTx/>
              <a:uFillTx/>
              <a:latin typeface="Aptos"/>
              <a:ea typeface="+mn-ea"/>
              <a:cs typeface="+mn-cs"/>
            </a:endParaRPr>
          </a:p>
        </p:txBody>
      </p:sp>
      <p:sp>
        <p:nvSpPr>
          <p:cNvPr id="7" name="Text 4"/>
          <p:cNvSpPr/>
          <p:nvPr/>
        </p:nvSpPr>
        <p:spPr>
          <a:xfrm>
            <a:off x="713232" y="3337560"/>
            <a:ext cx="4480560" cy="777240"/>
          </a:xfrm>
          <a:prstGeom prst="rect">
            <a:avLst/>
          </a:prstGeom>
          <a:noFill/>
          <a:ln/>
        </p:spPr>
        <p:txBody>
          <a:bodyPr wrap="square" lIns="0" tIns="0" rIns="0" bIns="0" rtlCol="0" anchor="ctr"/>
          <a:lstStyle/>
          <a:p>
            <a:pPr>
              <a:defRPr/>
            </a:pPr>
            <a:r>
              <a:rPr kumimoji="0" lang="en-US" sz="2100" b="0" i="0" u="none" strike="noStrike" kern="1200" cap="none" spc="0" normalizeH="0" baseline="0" noProof="0">
                <a:ln>
                  <a:noFill/>
                </a:ln>
                <a:solidFill>
                  <a:srgbClr val="D3EAED"/>
                </a:solidFill>
                <a:effectLst/>
                <a:uLnTx/>
                <a:uFillTx/>
                <a:latin typeface="Aptos"/>
                <a:ea typeface="+mn-ea"/>
                <a:cs typeface="+mn-cs"/>
              </a:rPr>
              <a:t>Show your readiness, </a:t>
            </a:r>
            <a:r>
              <a:rPr lang="en-US" sz="2100">
                <a:solidFill>
                  <a:srgbClr val="D3EAED"/>
                </a:solidFill>
                <a:latin typeface="Aptos"/>
              </a:rPr>
              <a:t>explain your goals</a:t>
            </a:r>
            <a:r>
              <a:rPr kumimoji="0" lang="en-US" sz="2100" b="0" i="0" u="none" strike="noStrike" kern="1200" cap="none" spc="0" normalizeH="0" baseline="0" noProof="0">
                <a:ln>
                  <a:noFill/>
                </a:ln>
                <a:solidFill>
                  <a:srgbClr val="D3EAED"/>
                </a:solidFill>
                <a:effectLst/>
                <a:uLnTx/>
                <a:uFillTx/>
                <a:latin typeface="Aptos"/>
                <a:ea typeface="+mn-ea"/>
                <a:cs typeface="+mn-cs"/>
              </a:rPr>
              <a:t>, and </a:t>
            </a:r>
            <a:r>
              <a:rPr lang="en-US" sz="2100">
                <a:solidFill>
                  <a:srgbClr val="D3EAED"/>
                </a:solidFill>
                <a:latin typeface="Aptos"/>
              </a:rPr>
              <a:t>describe your potential</a:t>
            </a:r>
            <a:r>
              <a:rPr kumimoji="0" lang="en-US" sz="2100" b="0" i="0" u="none" strike="noStrike" kern="1200" cap="none" spc="0" normalizeH="0" baseline="0" noProof="0">
                <a:ln>
                  <a:noFill/>
                </a:ln>
                <a:solidFill>
                  <a:srgbClr val="D3EAED"/>
                </a:solidFill>
                <a:effectLst/>
                <a:uLnTx/>
                <a:uFillTx/>
                <a:latin typeface="Aptos"/>
                <a:ea typeface="+mn-ea"/>
                <a:cs typeface="+mn-cs"/>
              </a:rPr>
              <a:t> contribution.</a:t>
            </a:r>
            <a:endParaRPr kumimoji="0" lang="en-US" sz="2100" b="0" i="0" u="none" strike="noStrike" kern="1200" cap="none" spc="0" normalizeH="0" baseline="0" noProof="0">
              <a:ln>
                <a:noFill/>
              </a:ln>
              <a:solidFill>
                <a:prstClr val="black"/>
              </a:solidFill>
              <a:effectLst/>
              <a:uLnTx/>
              <a:uFillTx/>
              <a:latin typeface="Aptos"/>
              <a:ea typeface="+mn-ea"/>
              <a:cs typeface="+mn-cs"/>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1" cy="1"/>
          <a:chOff x="0" y="0"/>
          <a:chExt cx="1" cy="1"/>
        </a:xfrm>
      </p:grpSpPr>
      <p:sp>
        <p:nvSpPr>
          <p:cNvPr id="23" name="Shape 26">
            <a:extLst>
              <a:ext uri="{FF2B5EF4-FFF2-40B4-BE49-F238E27FC236}">
                <a16:creationId xmlns:a16="http://schemas.microsoft.com/office/drawing/2014/main" id="{7CB3B25B-A007-3CD8-060C-C33ECD40EBFB}"/>
              </a:ext>
            </a:extLst>
          </p:cNvPr>
          <p:cNvSpPr/>
          <p:nvPr/>
        </p:nvSpPr>
        <p:spPr>
          <a:xfrm>
            <a:off x="594360" y="5687568"/>
            <a:ext cx="10705404" cy="962951"/>
          </a:xfrm>
          <a:prstGeom prst="roundRect">
            <a:avLst/>
          </a:prstGeom>
          <a:solidFill>
            <a:srgbClr val="D3EAED"/>
          </a:solidFill>
          <a:ln w="12700">
            <a:solidFill>
              <a:srgbClr val="007681"/>
            </a:solidFill>
            <a:prstDash val="solid"/>
          </a:ln>
          <a:effectLst/>
        </p:spPr>
        <p:txBody>
          <a:bodyPr/>
          <a:lstStyle/>
          <a:p>
            <a:endParaRPr lang="en-US"/>
          </a:p>
        </p:txBody>
      </p:sp>
      <p:sp>
        <p:nvSpPr>
          <p:cNvPr id="2" name="Text 0"/>
          <p:cNvSpPr/>
          <p:nvPr/>
        </p:nvSpPr>
        <p:spPr>
          <a:xfrm>
            <a:off x="594360" y="384048"/>
            <a:ext cx="10972800" cy="960120"/>
          </a:xfrm>
          <a:prstGeom prst="rect">
            <a:avLst/>
          </a:prstGeom>
          <a:noFill/>
          <a:ln/>
        </p:spPr>
        <p:txBody>
          <a:bodyPr wrap="square" lIns="0" tIns="0" rIns="0" bIns="0" rtlCol="0" anchor="ctr"/>
          <a:lstStyle/>
          <a:p>
            <a:pPr marL="0" indent="0">
              <a:buNone/>
            </a:pPr>
            <a:r>
              <a:rPr lang="en-US" sz="3600" b="1">
                <a:solidFill>
                  <a:srgbClr val="007681"/>
                </a:solidFill>
              </a:rPr>
              <a:t>Selection criteria</a:t>
            </a:r>
            <a:endParaRPr lang="en-US" sz="3400"/>
          </a:p>
        </p:txBody>
      </p:sp>
      <p:sp>
        <p:nvSpPr>
          <p:cNvPr id="3" name="Text 1"/>
          <p:cNvSpPr/>
          <p:nvPr/>
        </p:nvSpPr>
        <p:spPr>
          <a:xfrm>
            <a:off x="621792" y="1170432"/>
            <a:ext cx="10515600" cy="329184"/>
          </a:xfrm>
          <a:prstGeom prst="rect">
            <a:avLst/>
          </a:prstGeom>
          <a:noFill/>
          <a:ln/>
        </p:spPr>
        <p:txBody>
          <a:bodyPr wrap="square" lIns="0" tIns="0" rIns="0" bIns="0" rtlCol="0" anchor="ctr"/>
          <a:lstStyle/>
          <a:p>
            <a:pPr marL="0" indent="0">
              <a:buNone/>
            </a:pPr>
            <a:r>
              <a:rPr lang="en-US" sz="2000">
                <a:solidFill>
                  <a:srgbClr val="5B6573"/>
                </a:solidFill>
              </a:rPr>
              <a:t>A strong application connects readiness, goals, and impact</a:t>
            </a:r>
            <a:endParaRPr lang="en-US" sz="2000"/>
          </a:p>
        </p:txBody>
      </p:sp>
      <p:grpSp>
        <p:nvGrpSpPr>
          <p:cNvPr id="28" name="Group 27">
            <a:extLst>
              <a:ext uri="{FF2B5EF4-FFF2-40B4-BE49-F238E27FC236}">
                <a16:creationId xmlns:a16="http://schemas.microsoft.com/office/drawing/2014/main" id="{D25088CF-19B1-9015-7695-4D4365F882D8}"/>
              </a:ext>
            </a:extLst>
          </p:cNvPr>
          <p:cNvGrpSpPr/>
          <p:nvPr/>
        </p:nvGrpSpPr>
        <p:grpSpPr>
          <a:xfrm>
            <a:off x="621792" y="1828096"/>
            <a:ext cx="10424160" cy="457200"/>
            <a:chOff x="621792" y="1828096"/>
            <a:chExt cx="10424160" cy="457200"/>
          </a:xfrm>
        </p:grpSpPr>
        <p:sp>
          <p:nvSpPr>
            <p:cNvPr id="4" name="Text 2"/>
            <p:cNvSpPr/>
            <p:nvPr/>
          </p:nvSpPr>
          <p:spPr>
            <a:xfrm>
              <a:off x="621792" y="1846384"/>
              <a:ext cx="502920" cy="320040"/>
            </a:xfrm>
            <a:prstGeom prst="rect">
              <a:avLst/>
            </a:prstGeom>
            <a:noFill/>
            <a:ln/>
          </p:spPr>
          <p:txBody>
            <a:bodyPr wrap="square" lIns="0" tIns="0" rIns="0" bIns="0" rtlCol="0" anchor="ctr"/>
            <a:lstStyle/>
            <a:p>
              <a:pPr marL="0" indent="0">
                <a:buNone/>
              </a:pPr>
              <a:r>
                <a:rPr lang="en-US" b="1" dirty="0">
                  <a:solidFill>
                    <a:srgbClr val="AF6D04"/>
                  </a:solidFill>
                </a:rPr>
                <a:t>01</a:t>
              </a:r>
              <a:endParaRPr lang="en-US" dirty="0"/>
            </a:p>
          </p:txBody>
        </p:sp>
        <p:sp>
          <p:nvSpPr>
            <p:cNvPr id="5" name="Shape 3"/>
            <p:cNvSpPr/>
            <p:nvPr/>
          </p:nvSpPr>
          <p:spPr>
            <a:xfrm>
              <a:off x="1243584" y="2010976"/>
              <a:ext cx="777240" cy="1"/>
            </a:xfrm>
            <a:prstGeom prst="line">
              <a:avLst/>
            </a:prstGeom>
            <a:noFill/>
            <a:ln w="25400">
              <a:solidFill>
                <a:srgbClr val="007681"/>
              </a:solidFill>
              <a:prstDash val="solid"/>
            </a:ln>
          </p:spPr>
          <p:txBody>
            <a:bodyPr/>
            <a:lstStyle/>
            <a:p>
              <a:endParaRPr lang="en-US"/>
            </a:p>
          </p:txBody>
        </p:sp>
        <p:sp>
          <p:nvSpPr>
            <p:cNvPr id="6" name="Text 4"/>
            <p:cNvSpPr/>
            <p:nvPr/>
          </p:nvSpPr>
          <p:spPr>
            <a:xfrm>
              <a:off x="2221992" y="1828096"/>
              <a:ext cx="8823960" cy="457200"/>
            </a:xfrm>
            <a:prstGeom prst="rect">
              <a:avLst/>
            </a:prstGeom>
            <a:noFill/>
            <a:ln/>
          </p:spPr>
          <p:txBody>
            <a:bodyPr wrap="square" lIns="0" tIns="0" rIns="0" bIns="0" rtlCol="0" anchor="ctr"/>
            <a:lstStyle/>
            <a:p>
              <a:pPr marL="0" indent="0">
                <a:buNone/>
              </a:pPr>
              <a:r>
                <a:rPr lang="en-US" sz="2000" dirty="0">
                  <a:solidFill>
                    <a:srgbClr val="0E2D66"/>
                  </a:solidFill>
                </a:rPr>
                <a:t>Commitment to language learning</a:t>
              </a:r>
              <a:endParaRPr lang="en-US" sz="2000" dirty="0"/>
            </a:p>
          </p:txBody>
        </p:sp>
      </p:grpSp>
      <p:grpSp>
        <p:nvGrpSpPr>
          <p:cNvPr id="24" name="Group 23">
            <a:extLst>
              <a:ext uri="{FF2B5EF4-FFF2-40B4-BE49-F238E27FC236}">
                <a16:creationId xmlns:a16="http://schemas.microsoft.com/office/drawing/2014/main" id="{D39A7585-C21F-923C-809C-D3318668CB68}"/>
              </a:ext>
            </a:extLst>
          </p:cNvPr>
          <p:cNvGrpSpPr/>
          <p:nvPr/>
        </p:nvGrpSpPr>
        <p:grpSpPr>
          <a:xfrm>
            <a:off x="621792" y="2669344"/>
            <a:ext cx="10424160" cy="457200"/>
            <a:chOff x="621792" y="2669344"/>
            <a:chExt cx="10424160" cy="457200"/>
          </a:xfrm>
        </p:grpSpPr>
        <p:sp>
          <p:nvSpPr>
            <p:cNvPr id="7" name="Text 5"/>
            <p:cNvSpPr/>
            <p:nvPr/>
          </p:nvSpPr>
          <p:spPr>
            <a:xfrm>
              <a:off x="621792" y="2687632"/>
              <a:ext cx="502920" cy="320040"/>
            </a:xfrm>
            <a:prstGeom prst="rect">
              <a:avLst/>
            </a:prstGeom>
            <a:noFill/>
            <a:ln/>
          </p:spPr>
          <p:txBody>
            <a:bodyPr wrap="square" lIns="0" tIns="0" rIns="0" bIns="0" rtlCol="0" anchor="ctr"/>
            <a:lstStyle/>
            <a:p>
              <a:pPr marL="0" indent="0">
                <a:buNone/>
              </a:pPr>
              <a:r>
                <a:rPr lang="en-US" b="1">
                  <a:solidFill>
                    <a:srgbClr val="AF6D04"/>
                  </a:solidFill>
                </a:rPr>
                <a:t>02</a:t>
              </a:r>
              <a:endParaRPr lang="en-US"/>
            </a:p>
          </p:txBody>
        </p:sp>
        <p:sp>
          <p:nvSpPr>
            <p:cNvPr id="8" name="Shape 6"/>
            <p:cNvSpPr/>
            <p:nvPr/>
          </p:nvSpPr>
          <p:spPr>
            <a:xfrm>
              <a:off x="1243584" y="2852224"/>
              <a:ext cx="777240" cy="1"/>
            </a:xfrm>
            <a:prstGeom prst="line">
              <a:avLst/>
            </a:prstGeom>
            <a:noFill/>
            <a:ln w="25400">
              <a:solidFill>
                <a:srgbClr val="007681"/>
              </a:solidFill>
              <a:prstDash val="solid"/>
            </a:ln>
          </p:spPr>
          <p:txBody>
            <a:bodyPr/>
            <a:lstStyle/>
            <a:p>
              <a:endParaRPr lang="en-US"/>
            </a:p>
          </p:txBody>
        </p:sp>
        <p:sp>
          <p:nvSpPr>
            <p:cNvPr id="9" name="Text 7"/>
            <p:cNvSpPr/>
            <p:nvPr/>
          </p:nvSpPr>
          <p:spPr>
            <a:xfrm>
              <a:off x="2221992" y="2669344"/>
              <a:ext cx="8823960" cy="457200"/>
            </a:xfrm>
            <a:prstGeom prst="rect">
              <a:avLst/>
            </a:prstGeom>
            <a:noFill/>
            <a:ln/>
          </p:spPr>
          <p:txBody>
            <a:bodyPr wrap="square" lIns="0" tIns="0" rIns="0" bIns="0" rtlCol="0" anchor="ctr"/>
            <a:lstStyle/>
            <a:p>
              <a:pPr marL="0" indent="0">
                <a:buNone/>
              </a:pPr>
              <a:r>
                <a:rPr lang="en-US" sz="2000">
                  <a:solidFill>
                    <a:srgbClr val="0E2D66"/>
                  </a:solidFill>
                </a:rPr>
                <a:t>Preparation for and alignment with </a:t>
              </a:r>
              <a:br>
                <a:rPr lang="en-US" sz="2000">
                  <a:solidFill>
                    <a:srgbClr val="0E2D66"/>
                  </a:solidFill>
                </a:rPr>
              </a:br>
              <a:r>
                <a:rPr lang="en-US" sz="2000">
                  <a:solidFill>
                    <a:srgbClr val="0E2D66"/>
                  </a:solidFill>
                </a:rPr>
                <a:t>program expectations</a:t>
              </a:r>
              <a:endParaRPr lang="en-US" sz="2000"/>
            </a:p>
          </p:txBody>
        </p:sp>
      </p:grpSp>
      <p:grpSp>
        <p:nvGrpSpPr>
          <p:cNvPr id="25" name="Group 24">
            <a:extLst>
              <a:ext uri="{FF2B5EF4-FFF2-40B4-BE49-F238E27FC236}">
                <a16:creationId xmlns:a16="http://schemas.microsoft.com/office/drawing/2014/main" id="{682735E7-1E01-6FA7-1D0D-6B34C9619BC0}"/>
              </a:ext>
            </a:extLst>
          </p:cNvPr>
          <p:cNvGrpSpPr/>
          <p:nvPr/>
        </p:nvGrpSpPr>
        <p:grpSpPr>
          <a:xfrm>
            <a:off x="621792" y="3510592"/>
            <a:ext cx="10424160" cy="457200"/>
            <a:chOff x="621792" y="3510592"/>
            <a:chExt cx="10424160" cy="457200"/>
          </a:xfrm>
        </p:grpSpPr>
        <p:sp>
          <p:nvSpPr>
            <p:cNvPr id="10" name="Text 8"/>
            <p:cNvSpPr/>
            <p:nvPr/>
          </p:nvSpPr>
          <p:spPr>
            <a:xfrm>
              <a:off x="621792" y="3528880"/>
              <a:ext cx="502920" cy="320040"/>
            </a:xfrm>
            <a:prstGeom prst="rect">
              <a:avLst/>
            </a:prstGeom>
            <a:noFill/>
            <a:ln/>
          </p:spPr>
          <p:txBody>
            <a:bodyPr wrap="square" lIns="0" tIns="0" rIns="0" bIns="0" rtlCol="0" anchor="ctr"/>
            <a:lstStyle/>
            <a:p>
              <a:pPr marL="0" indent="0">
                <a:buNone/>
              </a:pPr>
              <a:r>
                <a:rPr lang="en-US" b="1" dirty="0">
                  <a:solidFill>
                    <a:srgbClr val="AF6D04"/>
                  </a:solidFill>
                </a:rPr>
                <a:t>03</a:t>
              </a:r>
              <a:endParaRPr lang="en-US" dirty="0"/>
            </a:p>
          </p:txBody>
        </p:sp>
        <p:sp>
          <p:nvSpPr>
            <p:cNvPr id="11" name="Shape 9"/>
            <p:cNvSpPr/>
            <p:nvPr/>
          </p:nvSpPr>
          <p:spPr>
            <a:xfrm>
              <a:off x="1243584" y="3693472"/>
              <a:ext cx="777240" cy="1"/>
            </a:xfrm>
            <a:prstGeom prst="line">
              <a:avLst/>
            </a:prstGeom>
            <a:noFill/>
            <a:ln w="25400">
              <a:solidFill>
                <a:srgbClr val="007681"/>
              </a:solidFill>
              <a:prstDash val="solid"/>
            </a:ln>
          </p:spPr>
          <p:txBody>
            <a:bodyPr/>
            <a:lstStyle/>
            <a:p>
              <a:endParaRPr lang="en-US"/>
            </a:p>
          </p:txBody>
        </p:sp>
        <p:sp>
          <p:nvSpPr>
            <p:cNvPr id="12" name="Text 10"/>
            <p:cNvSpPr/>
            <p:nvPr/>
          </p:nvSpPr>
          <p:spPr>
            <a:xfrm>
              <a:off x="2221992" y="3510592"/>
              <a:ext cx="8823960" cy="457200"/>
            </a:xfrm>
            <a:prstGeom prst="rect">
              <a:avLst/>
            </a:prstGeom>
            <a:noFill/>
            <a:ln/>
          </p:spPr>
          <p:txBody>
            <a:bodyPr wrap="square" lIns="0" tIns="0" rIns="0" bIns="0" rtlCol="0" anchor="ctr"/>
            <a:lstStyle/>
            <a:p>
              <a:pPr marL="0" indent="0">
                <a:buNone/>
              </a:pPr>
              <a:r>
                <a:rPr lang="en-US" sz="2000" dirty="0">
                  <a:solidFill>
                    <a:srgbClr val="0E2D66"/>
                  </a:solidFill>
                </a:rPr>
                <a:t>Connection between language and </a:t>
              </a:r>
              <a:br>
                <a:rPr lang="en-US" sz="2000" dirty="0">
                  <a:solidFill>
                    <a:srgbClr val="0E2D66"/>
                  </a:solidFill>
                </a:rPr>
              </a:br>
              <a:r>
                <a:rPr lang="en-US" sz="2000" dirty="0">
                  <a:solidFill>
                    <a:srgbClr val="0E2D66"/>
                  </a:solidFill>
                </a:rPr>
                <a:t>academic and professional goals</a:t>
              </a:r>
              <a:endParaRPr lang="en-US" sz="2000" dirty="0"/>
            </a:p>
          </p:txBody>
        </p:sp>
      </p:grpSp>
      <p:grpSp>
        <p:nvGrpSpPr>
          <p:cNvPr id="26" name="Group 25">
            <a:extLst>
              <a:ext uri="{FF2B5EF4-FFF2-40B4-BE49-F238E27FC236}">
                <a16:creationId xmlns:a16="http://schemas.microsoft.com/office/drawing/2014/main" id="{C801D71E-3782-0566-3959-E2FD0A9ACF3A}"/>
              </a:ext>
            </a:extLst>
          </p:cNvPr>
          <p:cNvGrpSpPr/>
          <p:nvPr/>
        </p:nvGrpSpPr>
        <p:grpSpPr>
          <a:xfrm>
            <a:off x="621792" y="4351840"/>
            <a:ext cx="10424160" cy="457200"/>
            <a:chOff x="621792" y="4351840"/>
            <a:chExt cx="10424160" cy="457200"/>
          </a:xfrm>
        </p:grpSpPr>
        <p:sp>
          <p:nvSpPr>
            <p:cNvPr id="13" name="Text 11"/>
            <p:cNvSpPr/>
            <p:nvPr/>
          </p:nvSpPr>
          <p:spPr>
            <a:xfrm>
              <a:off x="621792" y="4370128"/>
              <a:ext cx="502920" cy="320040"/>
            </a:xfrm>
            <a:prstGeom prst="rect">
              <a:avLst/>
            </a:prstGeom>
            <a:noFill/>
            <a:ln/>
          </p:spPr>
          <p:txBody>
            <a:bodyPr wrap="square" lIns="0" tIns="0" rIns="0" bIns="0" rtlCol="0" anchor="ctr"/>
            <a:lstStyle/>
            <a:p>
              <a:pPr marL="0" indent="0">
                <a:buNone/>
              </a:pPr>
              <a:r>
                <a:rPr lang="en-US" b="1" dirty="0">
                  <a:solidFill>
                    <a:srgbClr val="AF6D04"/>
                  </a:solidFill>
                </a:rPr>
                <a:t>04</a:t>
              </a:r>
              <a:endParaRPr lang="en-US" dirty="0"/>
            </a:p>
          </p:txBody>
        </p:sp>
        <p:sp>
          <p:nvSpPr>
            <p:cNvPr id="14" name="Shape 12"/>
            <p:cNvSpPr/>
            <p:nvPr/>
          </p:nvSpPr>
          <p:spPr>
            <a:xfrm>
              <a:off x="1243584" y="4534720"/>
              <a:ext cx="777240" cy="1"/>
            </a:xfrm>
            <a:prstGeom prst="line">
              <a:avLst/>
            </a:prstGeom>
            <a:noFill/>
            <a:ln w="25400">
              <a:solidFill>
                <a:srgbClr val="007681"/>
              </a:solidFill>
              <a:prstDash val="solid"/>
            </a:ln>
          </p:spPr>
          <p:txBody>
            <a:bodyPr/>
            <a:lstStyle/>
            <a:p>
              <a:endParaRPr lang="en-US"/>
            </a:p>
          </p:txBody>
        </p:sp>
        <p:sp>
          <p:nvSpPr>
            <p:cNvPr id="15" name="Text 13"/>
            <p:cNvSpPr/>
            <p:nvPr/>
          </p:nvSpPr>
          <p:spPr>
            <a:xfrm>
              <a:off x="2221992" y="4351840"/>
              <a:ext cx="8823960" cy="457200"/>
            </a:xfrm>
            <a:prstGeom prst="rect">
              <a:avLst/>
            </a:prstGeom>
            <a:noFill/>
            <a:ln/>
          </p:spPr>
          <p:txBody>
            <a:bodyPr wrap="square" lIns="0" tIns="0" rIns="0" bIns="0" rtlCol="0" anchor="ctr"/>
            <a:lstStyle/>
            <a:p>
              <a:pPr marL="0" indent="0">
                <a:buNone/>
              </a:pPr>
              <a:r>
                <a:rPr lang="en-US" sz="2000">
                  <a:solidFill>
                    <a:srgbClr val="0E2D66"/>
                  </a:solidFill>
                </a:rPr>
                <a:t>Contribution to citizen diplomacy</a:t>
              </a:r>
              <a:endParaRPr lang="en-US" sz="2000"/>
            </a:p>
          </p:txBody>
        </p:sp>
      </p:grpSp>
      <p:grpSp>
        <p:nvGrpSpPr>
          <p:cNvPr id="27" name="Group 26">
            <a:extLst>
              <a:ext uri="{FF2B5EF4-FFF2-40B4-BE49-F238E27FC236}">
                <a16:creationId xmlns:a16="http://schemas.microsoft.com/office/drawing/2014/main" id="{85EBBFAE-2C29-3461-BB79-E88E6B5D0858}"/>
              </a:ext>
            </a:extLst>
          </p:cNvPr>
          <p:cNvGrpSpPr/>
          <p:nvPr/>
        </p:nvGrpSpPr>
        <p:grpSpPr>
          <a:xfrm>
            <a:off x="621792" y="5079140"/>
            <a:ext cx="10424160" cy="457200"/>
            <a:chOff x="621792" y="5193088"/>
            <a:chExt cx="10424160" cy="457200"/>
          </a:xfrm>
        </p:grpSpPr>
        <p:sp>
          <p:nvSpPr>
            <p:cNvPr id="16" name="Text 14"/>
            <p:cNvSpPr/>
            <p:nvPr/>
          </p:nvSpPr>
          <p:spPr>
            <a:xfrm>
              <a:off x="621792" y="5211376"/>
              <a:ext cx="502920" cy="320040"/>
            </a:xfrm>
            <a:prstGeom prst="rect">
              <a:avLst/>
            </a:prstGeom>
            <a:noFill/>
            <a:ln/>
          </p:spPr>
          <p:txBody>
            <a:bodyPr wrap="square" lIns="0" tIns="0" rIns="0" bIns="0" rtlCol="0" anchor="ctr"/>
            <a:lstStyle/>
            <a:p>
              <a:pPr marL="0" indent="0">
                <a:buNone/>
              </a:pPr>
              <a:r>
                <a:rPr lang="en-US" sz="1800" b="1" dirty="0">
                  <a:solidFill>
                    <a:srgbClr val="AF6D04"/>
                  </a:solidFill>
                </a:rPr>
                <a:t>05</a:t>
              </a:r>
              <a:endParaRPr lang="en-US" sz="1800" dirty="0"/>
            </a:p>
          </p:txBody>
        </p:sp>
        <p:sp>
          <p:nvSpPr>
            <p:cNvPr id="17" name="Shape 15"/>
            <p:cNvSpPr/>
            <p:nvPr/>
          </p:nvSpPr>
          <p:spPr>
            <a:xfrm>
              <a:off x="1243584" y="5375968"/>
              <a:ext cx="777240" cy="1"/>
            </a:xfrm>
            <a:prstGeom prst="line">
              <a:avLst/>
            </a:prstGeom>
            <a:noFill/>
            <a:ln w="25400">
              <a:solidFill>
                <a:srgbClr val="007681"/>
              </a:solidFill>
              <a:prstDash val="solid"/>
            </a:ln>
          </p:spPr>
          <p:txBody>
            <a:bodyPr/>
            <a:lstStyle/>
            <a:p>
              <a:endParaRPr lang="en-US"/>
            </a:p>
          </p:txBody>
        </p:sp>
        <p:sp>
          <p:nvSpPr>
            <p:cNvPr id="18" name="Text 16"/>
            <p:cNvSpPr/>
            <p:nvPr/>
          </p:nvSpPr>
          <p:spPr>
            <a:xfrm>
              <a:off x="2221992" y="5193088"/>
              <a:ext cx="8823960" cy="457200"/>
            </a:xfrm>
            <a:prstGeom prst="rect">
              <a:avLst/>
            </a:prstGeom>
            <a:noFill/>
            <a:ln/>
          </p:spPr>
          <p:txBody>
            <a:bodyPr wrap="square" lIns="0" tIns="0" rIns="0" bIns="0" rtlCol="0" anchor="ctr"/>
            <a:lstStyle/>
            <a:p>
              <a:pPr marL="0" indent="0">
                <a:buNone/>
              </a:pPr>
              <a:r>
                <a:rPr lang="en-US" sz="2000" dirty="0">
                  <a:solidFill>
                    <a:srgbClr val="0E2D66"/>
                  </a:solidFill>
                </a:rPr>
                <a:t>Contribution to national impact</a:t>
              </a:r>
              <a:endParaRPr lang="en-US" sz="2000" dirty="0"/>
            </a:p>
          </p:txBody>
        </p:sp>
      </p:grpSp>
      <p:pic>
        <p:nvPicPr>
          <p:cNvPr id="19" name="Image 0" descr="/mnt/data/work/orig/ppt/media/image22.png">
            <a:extLst>
              <a:ext uri="{FF2B5EF4-FFF2-40B4-BE49-F238E27FC236}">
                <a16:creationId xmlns:a16="http://schemas.microsoft.com/office/drawing/2014/main" id="{A9EFE308-CE98-9C6A-BF61-5BE790E7182A}"/>
              </a:ext>
            </a:extLst>
          </p:cNvPr>
          <p:cNvPicPr>
            <a:picLocks noChangeAspect="1"/>
          </p:cNvPicPr>
          <p:nvPr/>
        </p:nvPicPr>
        <p:blipFill>
          <a:blip r:embed="rId3"/>
          <a:srcRect l="10539" r="10539"/>
          <a:stretch/>
        </p:blipFill>
        <p:spPr>
          <a:xfrm>
            <a:off x="7209028" y="1677220"/>
            <a:ext cx="4090736" cy="3886200"/>
          </a:xfrm>
          <a:prstGeom prst="rect">
            <a:avLst/>
          </a:prstGeom>
          <a:ln>
            <a:noFill/>
          </a:ln>
          <a:effectLst>
            <a:outerShdw blurRad="50800" dist="38100" dir="2700000" algn="tl" rotWithShape="0">
              <a:prstClr val="black">
                <a:alpha val="40000"/>
              </a:prstClr>
            </a:outerShdw>
          </a:effectLst>
        </p:spPr>
      </p:pic>
      <p:sp>
        <p:nvSpPr>
          <p:cNvPr id="21" name="TextBox 20">
            <a:extLst>
              <a:ext uri="{FF2B5EF4-FFF2-40B4-BE49-F238E27FC236}">
                <a16:creationId xmlns:a16="http://schemas.microsoft.com/office/drawing/2014/main" id="{2F6609E5-E9D6-A793-F7F4-6EB93A64E4E8}"/>
              </a:ext>
            </a:extLst>
          </p:cNvPr>
          <p:cNvSpPr txBox="1"/>
          <p:nvPr/>
        </p:nvSpPr>
        <p:spPr>
          <a:xfrm>
            <a:off x="710005" y="5811897"/>
            <a:ext cx="10493333" cy="748923"/>
          </a:xfrm>
          <a:prstGeom prst="rect">
            <a:avLst/>
          </a:prstGeom>
          <a:noFill/>
        </p:spPr>
        <p:txBody>
          <a:bodyPr wrap="square" lIns="91440" tIns="45720" rIns="91440" bIns="45720" anchor="ctr">
            <a:spAutoFit/>
          </a:bodyPr>
          <a:lstStyle/>
          <a:p>
            <a:pPr algn="ctr">
              <a:spcAft>
                <a:spcPts val="800"/>
              </a:spcAft>
            </a:pPr>
            <a:r>
              <a:rPr lang="en-US" sz="1800" b="1" kern="100" dirty="0">
                <a:solidFill>
                  <a:srgbClr val="0E2D66"/>
                </a:solidFill>
                <a:effectLst/>
                <a:latin typeface="+mn-lt"/>
                <a:ea typeface="Aptos" panose="020B0004020202020204" pitchFamily="34" charset="0"/>
                <a:cs typeface="Arial"/>
              </a:rPr>
              <a:t>The CLS Program </a:t>
            </a:r>
            <a:r>
              <a:rPr lang="en-US" b="1" kern="100" dirty="0">
                <a:solidFill>
                  <a:srgbClr val="0E2D66"/>
                </a:solidFill>
                <a:ea typeface="Aptos" panose="020B0004020202020204" pitchFamily="34" charset="0"/>
                <a:cs typeface="Arial"/>
              </a:rPr>
              <a:t>awards</a:t>
            </a:r>
            <a:r>
              <a:rPr lang="en-US" sz="1800" b="1" kern="100" dirty="0">
                <a:solidFill>
                  <a:srgbClr val="0E2D66"/>
                </a:solidFill>
                <a:effectLst/>
                <a:latin typeface="+mn-lt"/>
                <a:ea typeface="Aptos" panose="020B0004020202020204" pitchFamily="34" charset="0"/>
                <a:cs typeface="Arial"/>
              </a:rPr>
              <a:t> preference to veterans of the </a:t>
            </a:r>
            <a:r>
              <a:rPr lang="en-US" b="1" kern="100" dirty="0">
                <a:solidFill>
                  <a:srgbClr val="0E2D66"/>
                </a:solidFill>
                <a:ea typeface="Aptos" panose="020B0004020202020204" pitchFamily="34" charset="0"/>
                <a:cs typeface="Arial"/>
              </a:rPr>
              <a:t>U.S.</a:t>
            </a:r>
            <a:r>
              <a:rPr lang="en-US" sz="1800" b="1" kern="100" dirty="0">
                <a:solidFill>
                  <a:srgbClr val="0E2D66"/>
                </a:solidFill>
                <a:effectLst/>
                <a:latin typeface="+mn-lt"/>
                <a:ea typeface="Aptos" panose="020B0004020202020204" pitchFamily="34" charset="0"/>
                <a:cs typeface="Arial"/>
              </a:rPr>
              <a:t> </a:t>
            </a:r>
            <a:r>
              <a:rPr lang="en-US" b="1" kern="100" dirty="0">
                <a:solidFill>
                  <a:srgbClr val="0E2D66"/>
                </a:solidFill>
                <a:ea typeface="Aptos" panose="020B0004020202020204" pitchFamily="34" charset="0"/>
                <a:cs typeface="Arial"/>
              </a:rPr>
              <a:t>Armed Forces, </a:t>
            </a:r>
            <a:endParaRPr lang="en-US" b="1" kern="100" dirty="0">
              <a:solidFill>
                <a:srgbClr val="0E2D66"/>
              </a:solidFill>
              <a:latin typeface="Aptos"/>
              <a:ea typeface="Aptos" panose="020B0004020202020204" pitchFamily="34" charset="0"/>
              <a:cs typeface="Arial"/>
            </a:endParaRPr>
          </a:p>
          <a:p>
            <a:pPr algn="ctr">
              <a:spcAft>
                <a:spcPts val="800"/>
              </a:spcAft>
            </a:pPr>
            <a:r>
              <a:rPr lang="en-US" b="1" kern="100" dirty="0">
                <a:solidFill>
                  <a:srgbClr val="0E2D66"/>
                </a:solidFill>
                <a:ea typeface="Aptos" panose="020B0004020202020204" pitchFamily="34" charset="0"/>
                <a:cs typeface="Arial"/>
              </a:rPr>
              <a:t>in recognition of their service</a:t>
            </a:r>
            <a:r>
              <a:rPr lang="en-US" sz="1800" b="1" kern="100" dirty="0">
                <a:solidFill>
                  <a:srgbClr val="0E2D66"/>
                </a:solidFill>
                <a:effectLst/>
                <a:latin typeface="+mn-lt"/>
                <a:ea typeface="Aptos" panose="020B0004020202020204" pitchFamily="34" charset="0"/>
                <a:cs typeface="Arial"/>
              </a:rPr>
              <a:t>.</a:t>
            </a:r>
            <a:endParaRPr lang="en-US" b="1" kern="0" dirty="0">
              <a:solidFill>
                <a:srgbClr val="0E2D66"/>
              </a:solidFill>
              <a:effectLst/>
              <a:latin typeface="Times New Roman"/>
              <a:ea typeface="Aptos" panose="020B0004020202020204" pitchFamily="34" charset="0"/>
              <a:cs typeface="Arial"/>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1" cy="1"/>
          <a:chOff x="0" y="0"/>
          <a:chExt cx="1" cy="1"/>
        </a:xfrm>
      </p:grpSpPr>
      <p:sp>
        <p:nvSpPr>
          <p:cNvPr id="2" name="Text 0"/>
          <p:cNvSpPr/>
          <p:nvPr/>
        </p:nvSpPr>
        <p:spPr>
          <a:xfrm>
            <a:off x="594360" y="384048"/>
            <a:ext cx="10972800" cy="960120"/>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3400" b="0" i="0" u="none" strike="noStrike" kern="1200" cap="none" spc="0" normalizeH="0" baseline="0" noProof="0" dirty="0">
              <a:ln>
                <a:noFill/>
              </a:ln>
              <a:solidFill>
                <a:prstClr val="black"/>
              </a:solidFill>
              <a:effectLst/>
              <a:uLnTx/>
              <a:uFillTx/>
              <a:latin typeface="Aptos"/>
              <a:ea typeface="+mn-ea"/>
              <a:cs typeface="+mn-cs"/>
            </a:endParaRPr>
          </a:p>
        </p:txBody>
      </p:sp>
      <p:sp>
        <p:nvSpPr>
          <p:cNvPr id="3" name="Text 1"/>
          <p:cNvSpPr/>
          <p:nvPr/>
        </p:nvSpPr>
        <p:spPr>
          <a:xfrm>
            <a:off x="621792" y="1170432"/>
            <a:ext cx="10515600" cy="329184"/>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a:ln>
                <a:noFill/>
              </a:ln>
              <a:solidFill>
                <a:prstClr val="black"/>
              </a:solidFill>
              <a:effectLst/>
              <a:uLnTx/>
              <a:uFillTx/>
              <a:latin typeface="Aptos"/>
              <a:ea typeface="+mn-ea"/>
              <a:cs typeface="+mn-cs"/>
            </a:endParaRPr>
          </a:p>
        </p:txBody>
      </p:sp>
      <p:sp>
        <p:nvSpPr>
          <p:cNvPr id="4" name="Shape 2"/>
          <p:cNvSpPr/>
          <p:nvPr/>
        </p:nvSpPr>
        <p:spPr>
          <a:xfrm>
            <a:off x="713232" y="1554480"/>
            <a:ext cx="3401568" cy="2624328"/>
          </a:xfrm>
          <a:prstGeom prst="roundRect">
            <a:avLst>
              <a:gd name="adj" fmla="val 3019"/>
            </a:avLst>
          </a:prstGeom>
          <a:solidFill>
            <a:srgbClr val="FFFFFF"/>
          </a:solidFill>
          <a:ln w="12700">
            <a:solidFill>
              <a:srgbClr val="D8D3C8"/>
            </a:solidFill>
            <a:prstDash val="solid"/>
          </a:ln>
          <a:effectLst>
            <a:outerShdw blurRad="12700" dist="12700" dir="2700000" algn="bl" rotWithShape="0">
              <a:srgbClr val="000000">
                <a:alpha val="12000"/>
              </a:srgbClr>
            </a:outerShdw>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a:ea typeface="+mn-ea"/>
              <a:cs typeface="+mn-cs"/>
            </a:endParaRPr>
          </a:p>
        </p:txBody>
      </p:sp>
      <p:sp>
        <p:nvSpPr>
          <p:cNvPr id="5" name="Shape 3"/>
          <p:cNvSpPr/>
          <p:nvPr/>
        </p:nvSpPr>
        <p:spPr>
          <a:xfrm>
            <a:off x="713232" y="1554480"/>
            <a:ext cx="142748" cy="2624328"/>
          </a:xfrm>
          <a:prstGeom prst="rect">
            <a:avLst/>
          </a:prstGeom>
          <a:solidFill>
            <a:srgbClr val="007681"/>
          </a:solidFill>
          <a:ln w="12700">
            <a:solidFill>
              <a:srgbClr val="007681"/>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a:ea typeface="+mn-ea"/>
              <a:cs typeface="+mn-cs"/>
            </a:endParaRPr>
          </a:p>
        </p:txBody>
      </p:sp>
      <p:sp>
        <p:nvSpPr>
          <p:cNvPr id="6" name="Text 4"/>
          <p:cNvSpPr/>
          <p:nvPr/>
        </p:nvSpPr>
        <p:spPr>
          <a:xfrm>
            <a:off x="987552" y="1773936"/>
            <a:ext cx="2898648" cy="310896"/>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300" b="1" i="0" u="none" strike="noStrike" kern="1200" cap="none" spc="0" normalizeH="0" baseline="0" noProof="0" dirty="0">
                <a:ln>
                  <a:noFill/>
                </a:ln>
                <a:solidFill>
                  <a:srgbClr val="0E2D66"/>
                </a:solidFill>
                <a:effectLst/>
                <a:uLnTx/>
                <a:uFillTx/>
                <a:latin typeface="Aptos"/>
                <a:ea typeface="+mn-ea"/>
                <a:cs typeface="+mn-cs"/>
              </a:rPr>
              <a:t>Commitment to language learning</a:t>
            </a:r>
            <a:endParaRPr kumimoji="0" lang="en-US" sz="2300" b="0" i="0" u="none" strike="noStrike" kern="1200" cap="none" spc="0" normalizeH="0" baseline="0" noProof="0" dirty="0">
              <a:ln>
                <a:noFill/>
              </a:ln>
              <a:solidFill>
                <a:prstClr val="black"/>
              </a:solidFill>
              <a:effectLst/>
              <a:uLnTx/>
              <a:uFillTx/>
              <a:latin typeface="Aptos"/>
              <a:ea typeface="+mn-ea"/>
              <a:cs typeface="+mn-cs"/>
            </a:endParaRPr>
          </a:p>
        </p:txBody>
      </p:sp>
      <p:sp>
        <p:nvSpPr>
          <p:cNvPr id="7" name="Text 5"/>
          <p:cNvSpPr/>
          <p:nvPr/>
        </p:nvSpPr>
        <p:spPr>
          <a:xfrm>
            <a:off x="987552" y="2212848"/>
            <a:ext cx="2898648" cy="1600200"/>
          </a:xfrm>
          <a:prstGeom prst="rect">
            <a:avLst/>
          </a:prstGeom>
          <a:noFill/>
          <a:ln/>
        </p:spPr>
        <p:txBody>
          <a:bodyPr wrap="square" lIns="0" tIns="0" rIns="0" bIns="0" rtlCol="0" anchor="ctr">
            <a:normAutofit/>
          </a:bodyPr>
          <a:lstStyle/>
          <a:p>
            <a:pPr>
              <a:defRPr/>
            </a:pPr>
            <a:r>
              <a:rPr kumimoji="0" lang="en-US" sz="2000" b="0" i="0" u="none" strike="noStrike" kern="1200" cap="none" spc="0" normalizeH="0" baseline="0" noProof="0" dirty="0">
                <a:ln>
                  <a:noFill/>
                </a:ln>
                <a:solidFill>
                  <a:srgbClr val="0E2D66"/>
                </a:solidFill>
                <a:effectLst/>
                <a:uLnTx/>
                <a:uFillTx/>
                <a:latin typeface="Aptos"/>
                <a:ea typeface="+mn-ea"/>
                <a:cs typeface="+mn-cs"/>
              </a:rPr>
              <a:t>Why are you committed </a:t>
            </a:r>
            <a:r>
              <a:rPr lang="en-US" sz="2000" dirty="0">
                <a:solidFill>
                  <a:srgbClr val="0E2D66"/>
                </a:solidFill>
                <a:latin typeface="Aptos"/>
              </a:rPr>
              <a:t>to studying this language</a:t>
            </a:r>
            <a:r>
              <a:rPr kumimoji="0" lang="en-US" sz="2000" b="0" i="0" u="none" strike="noStrike" kern="1200" cap="none" spc="0" normalizeH="0" baseline="0" noProof="0" dirty="0">
                <a:ln>
                  <a:noFill/>
                </a:ln>
                <a:solidFill>
                  <a:srgbClr val="0E2D66"/>
                </a:solidFill>
                <a:effectLst/>
                <a:uLnTx/>
                <a:uFillTx/>
                <a:latin typeface="Aptos"/>
                <a:ea typeface="+mn-ea"/>
                <a:cs typeface="+mn-cs"/>
              </a:rPr>
              <a:t>?</a:t>
            </a:r>
          </a:p>
        </p:txBody>
      </p:sp>
      <p:sp>
        <p:nvSpPr>
          <p:cNvPr id="8" name="Shape 6"/>
          <p:cNvSpPr/>
          <p:nvPr/>
        </p:nvSpPr>
        <p:spPr>
          <a:xfrm>
            <a:off x="4416552" y="1554480"/>
            <a:ext cx="3401568" cy="2624328"/>
          </a:xfrm>
          <a:prstGeom prst="roundRect">
            <a:avLst>
              <a:gd name="adj" fmla="val 3019"/>
            </a:avLst>
          </a:prstGeom>
          <a:solidFill>
            <a:srgbClr val="FFFFFF"/>
          </a:solidFill>
          <a:ln w="12700">
            <a:solidFill>
              <a:srgbClr val="D8D3C8"/>
            </a:solidFill>
            <a:prstDash val="solid"/>
          </a:ln>
          <a:effectLst>
            <a:outerShdw blurRad="12700" dist="12700" dir="2700000" algn="bl" rotWithShape="0">
              <a:srgbClr val="000000">
                <a:alpha val="12000"/>
              </a:srgbClr>
            </a:outerShdw>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a:ea typeface="+mn-ea"/>
              <a:cs typeface="+mn-cs"/>
            </a:endParaRPr>
          </a:p>
        </p:txBody>
      </p:sp>
      <p:sp>
        <p:nvSpPr>
          <p:cNvPr id="9" name="Shape 7"/>
          <p:cNvSpPr/>
          <p:nvPr/>
        </p:nvSpPr>
        <p:spPr>
          <a:xfrm>
            <a:off x="4416552" y="1554480"/>
            <a:ext cx="142748" cy="2624328"/>
          </a:xfrm>
          <a:prstGeom prst="rect">
            <a:avLst/>
          </a:prstGeom>
          <a:solidFill>
            <a:srgbClr val="AF6D04"/>
          </a:solidFill>
          <a:ln w="12700">
            <a:solidFill>
              <a:srgbClr val="AF6D04"/>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a:ea typeface="+mn-ea"/>
              <a:cs typeface="+mn-cs"/>
            </a:endParaRPr>
          </a:p>
        </p:txBody>
      </p:sp>
      <p:sp>
        <p:nvSpPr>
          <p:cNvPr id="10" name="Text 8"/>
          <p:cNvSpPr/>
          <p:nvPr/>
        </p:nvSpPr>
        <p:spPr>
          <a:xfrm>
            <a:off x="4690872" y="1773936"/>
            <a:ext cx="2898648" cy="310896"/>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300" b="1" i="0" u="none" strike="noStrike" kern="1200" cap="none" spc="0" normalizeH="0" baseline="0" noProof="0" dirty="0">
                <a:ln>
                  <a:noFill/>
                </a:ln>
                <a:solidFill>
                  <a:srgbClr val="0E2D66"/>
                </a:solidFill>
                <a:effectLst/>
                <a:uLnTx/>
                <a:uFillTx/>
                <a:latin typeface="Aptos"/>
                <a:ea typeface="+mn-ea"/>
                <a:cs typeface="+mn-cs"/>
              </a:rPr>
              <a:t>Citizen diplomacy</a:t>
            </a:r>
            <a:endParaRPr kumimoji="0" lang="en-US" sz="2300" b="0" i="0" u="none" strike="noStrike" kern="1200" cap="none" spc="0" normalizeH="0" baseline="0" noProof="0" dirty="0">
              <a:ln>
                <a:noFill/>
              </a:ln>
              <a:solidFill>
                <a:prstClr val="black"/>
              </a:solidFill>
              <a:effectLst/>
              <a:uLnTx/>
              <a:uFillTx/>
              <a:latin typeface="Aptos"/>
              <a:ea typeface="+mn-ea"/>
              <a:cs typeface="+mn-cs"/>
            </a:endParaRPr>
          </a:p>
        </p:txBody>
      </p:sp>
      <p:sp>
        <p:nvSpPr>
          <p:cNvPr id="11" name="Text 9"/>
          <p:cNvSpPr/>
          <p:nvPr/>
        </p:nvSpPr>
        <p:spPr>
          <a:xfrm>
            <a:off x="4690872" y="2212848"/>
            <a:ext cx="2898648" cy="1747520"/>
          </a:xfrm>
          <a:prstGeom prst="rect">
            <a:avLst/>
          </a:prstGeom>
          <a:noFill/>
          <a:ln/>
        </p:spPr>
        <p:txBody>
          <a:bodyPr wrap="square" lIns="0" tIns="0" rIns="0" bIns="0" rtlCol="0" anchor="ctr">
            <a:normAutofit/>
          </a:bodyPr>
          <a:lstStyle/>
          <a:p>
            <a:pPr>
              <a:defRPr/>
            </a:pPr>
            <a:r>
              <a:rPr kumimoji="0" lang="en-US" sz="2000" b="0" i="0" u="none" strike="noStrike" kern="1200" cap="none" spc="0" normalizeH="0" baseline="0" noProof="0" dirty="0">
                <a:ln>
                  <a:noFill/>
                </a:ln>
                <a:solidFill>
                  <a:srgbClr val="0E2D66"/>
                </a:solidFill>
                <a:effectLst/>
                <a:uLnTx/>
                <a:uFillTx/>
                <a:latin typeface="Aptos"/>
                <a:ea typeface="+mn-ea"/>
                <a:cs typeface="+mn-cs"/>
              </a:rPr>
              <a:t>How will you </a:t>
            </a:r>
            <a:r>
              <a:rPr lang="en-US" sz="2000" dirty="0">
                <a:solidFill>
                  <a:srgbClr val="0E2D66"/>
                </a:solidFill>
                <a:latin typeface="Aptos"/>
              </a:rPr>
              <a:t>use</a:t>
            </a:r>
            <a:r>
              <a:rPr kumimoji="0" lang="en-US" sz="2000" b="0" i="0" u="none" strike="noStrike" kern="1200" cap="none" spc="0" normalizeH="0" baseline="0" noProof="0" dirty="0">
                <a:ln>
                  <a:noFill/>
                </a:ln>
                <a:solidFill>
                  <a:srgbClr val="0E2D66"/>
                </a:solidFill>
                <a:effectLst/>
                <a:uLnTx/>
                <a:uFillTx/>
                <a:latin typeface="Aptos"/>
                <a:ea typeface="+mn-ea"/>
                <a:cs typeface="+mn-cs"/>
              </a:rPr>
              <a:t> the CLS opportunity to engage with your peers,</a:t>
            </a:r>
            <a:r>
              <a:rPr lang="en-US" sz="2000" dirty="0">
                <a:solidFill>
                  <a:srgbClr val="0E2D66"/>
                </a:solidFill>
                <a:latin typeface="Aptos"/>
              </a:rPr>
              <a:t> your</a:t>
            </a:r>
            <a:r>
              <a:rPr kumimoji="0" lang="en-US" sz="2000" b="0" i="0" u="none" strike="noStrike" kern="1200" cap="none" spc="0" normalizeH="0" baseline="0" noProof="0" dirty="0">
                <a:ln>
                  <a:noFill/>
                </a:ln>
                <a:solidFill>
                  <a:srgbClr val="0E2D66"/>
                </a:solidFill>
                <a:effectLst/>
                <a:uLnTx/>
                <a:uFillTx/>
                <a:latin typeface="Aptos"/>
                <a:ea typeface="+mn-ea"/>
                <a:cs typeface="+mn-cs"/>
              </a:rPr>
              <a:t> host community, and</a:t>
            </a:r>
            <a:r>
              <a:rPr lang="en-US" sz="2000" dirty="0">
                <a:solidFill>
                  <a:srgbClr val="0E2D66"/>
                </a:solidFill>
                <a:latin typeface="Aptos"/>
              </a:rPr>
              <a:t> </a:t>
            </a:r>
            <a:r>
              <a:rPr kumimoji="0" lang="en-US" sz="2000" b="0" i="0" u="none" strike="noStrike" kern="1200" cap="none" spc="0" normalizeH="0" baseline="0" noProof="0" dirty="0">
                <a:ln>
                  <a:noFill/>
                </a:ln>
                <a:solidFill>
                  <a:srgbClr val="0E2D66"/>
                </a:solidFill>
                <a:effectLst/>
                <a:uLnTx/>
                <a:uFillTx/>
                <a:latin typeface="Aptos"/>
                <a:ea typeface="+mn-ea"/>
                <a:cs typeface="+mn-cs"/>
              </a:rPr>
              <a:t> your community</a:t>
            </a:r>
            <a:r>
              <a:rPr lang="en-US" sz="2000" dirty="0">
                <a:solidFill>
                  <a:srgbClr val="0E2D66"/>
                </a:solidFill>
                <a:latin typeface="Aptos"/>
              </a:rPr>
              <a:t> back home</a:t>
            </a:r>
            <a:r>
              <a:rPr kumimoji="0" lang="en-US" sz="2000" b="0" i="0" u="none" strike="noStrike" kern="1200" cap="none" spc="0" normalizeH="0" baseline="0" noProof="0" dirty="0">
                <a:ln>
                  <a:noFill/>
                </a:ln>
                <a:solidFill>
                  <a:srgbClr val="0E2D66"/>
                </a:solidFill>
                <a:effectLst/>
                <a:uLnTx/>
                <a:uFillTx/>
                <a:latin typeface="Aptos"/>
                <a:ea typeface="+mn-ea"/>
                <a:cs typeface="+mn-cs"/>
              </a:rPr>
              <a:t>?</a:t>
            </a:r>
          </a:p>
        </p:txBody>
      </p:sp>
      <p:sp>
        <p:nvSpPr>
          <p:cNvPr id="12" name="Shape 10"/>
          <p:cNvSpPr/>
          <p:nvPr/>
        </p:nvSpPr>
        <p:spPr>
          <a:xfrm>
            <a:off x="8119872" y="1554480"/>
            <a:ext cx="3401568" cy="2624328"/>
          </a:xfrm>
          <a:prstGeom prst="roundRect">
            <a:avLst>
              <a:gd name="adj" fmla="val 3019"/>
            </a:avLst>
          </a:prstGeom>
          <a:solidFill>
            <a:srgbClr val="FFFFFF"/>
          </a:solidFill>
          <a:ln w="12700">
            <a:solidFill>
              <a:srgbClr val="D8D3C8"/>
            </a:solidFill>
            <a:prstDash val="solid"/>
          </a:ln>
          <a:effectLst>
            <a:outerShdw blurRad="12700" dist="12700" dir="2700000" algn="bl" rotWithShape="0">
              <a:srgbClr val="000000">
                <a:alpha val="12000"/>
              </a:srgbClr>
            </a:outerShdw>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a:ea typeface="+mn-ea"/>
              <a:cs typeface="+mn-cs"/>
            </a:endParaRPr>
          </a:p>
        </p:txBody>
      </p:sp>
      <p:sp>
        <p:nvSpPr>
          <p:cNvPr id="13" name="Shape 11"/>
          <p:cNvSpPr/>
          <p:nvPr/>
        </p:nvSpPr>
        <p:spPr>
          <a:xfrm>
            <a:off x="8119872" y="1554480"/>
            <a:ext cx="142748" cy="2624328"/>
          </a:xfrm>
          <a:prstGeom prst="rect">
            <a:avLst/>
          </a:prstGeom>
          <a:solidFill>
            <a:srgbClr val="007681"/>
          </a:solidFill>
          <a:ln w="12700">
            <a:solidFill>
              <a:srgbClr val="007681"/>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a:ea typeface="+mn-ea"/>
              <a:cs typeface="+mn-cs"/>
            </a:endParaRPr>
          </a:p>
        </p:txBody>
      </p:sp>
      <p:sp>
        <p:nvSpPr>
          <p:cNvPr id="14" name="Text 12"/>
          <p:cNvSpPr/>
          <p:nvPr/>
        </p:nvSpPr>
        <p:spPr>
          <a:xfrm>
            <a:off x="8394192" y="1773936"/>
            <a:ext cx="2898648" cy="310896"/>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300" b="1" i="0" u="none" strike="noStrike" kern="1200" cap="none" spc="0" normalizeH="0" baseline="0" noProof="0" dirty="0">
                <a:ln>
                  <a:noFill/>
                </a:ln>
                <a:solidFill>
                  <a:srgbClr val="0E2D66"/>
                </a:solidFill>
                <a:effectLst/>
                <a:uLnTx/>
                <a:uFillTx/>
                <a:latin typeface="Aptos"/>
                <a:ea typeface="+mn-ea"/>
                <a:cs typeface="+mn-cs"/>
              </a:rPr>
              <a:t>Goals + national impact</a:t>
            </a:r>
            <a:endParaRPr kumimoji="0" lang="en-US" sz="2300" b="0" i="0" u="none" strike="noStrike" kern="1200" cap="none" spc="0" normalizeH="0" baseline="0" noProof="0" dirty="0">
              <a:ln>
                <a:noFill/>
              </a:ln>
              <a:solidFill>
                <a:prstClr val="black"/>
              </a:solidFill>
              <a:effectLst/>
              <a:uLnTx/>
              <a:uFillTx/>
              <a:latin typeface="Aptos"/>
              <a:ea typeface="+mn-ea"/>
              <a:cs typeface="+mn-cs"/>
            </a:endParaRPr>
          </a:p>
        </p:txBody>
      </p:sp>
      <p:sp>
        <p:nvSpPr>
          <p:cNvPr id="15" name="Text 13"/>
          <p:cNvSpPr/>
          <p:nvPr/>
        </p:nvSpPr>
        <p:spPr>
          <a:xfrm>
            <a:off x="8394192" y="2360168"/>
            <a:ext cx="2898648" cy="1657840"/>
          </a:xfrm>
          <a:prstGeom prst="rect">
            <a:avLst/>
          </a:prstGeom>
          <a:noFill/>
          <a:ln/>
        </p:spPr>
        <p:txBody>
          <a:bodyPr wrap="square" lIns="0" tIns="0" rIns="0" bIns="0" rtlCol="0" anchor="ctr">
            <a:normAutofit lnSpcReduction="10000"/>
          </a:bodyPr>
          <a:lstStyle/>
          <a:p>
            <a:pPr>
              <a:defRPr/>
            </a:pPr>
            <a:r>
              <a:rPr kumimoji="0" lang="en-US" sz="2000" b="0" i="0" u="none" strike="noStrike" kern="1200" cap="none" spc="0" normalizeH="0" baseline="0" noProof="0" dirty="0">
                <a:ln>
                  <a:noFill/>
                </a:ln>
                <a:solidFill>
                  <a:srgbClr val="0E2D66"/>
                </a:solidFill>
                <a:effectLst/>
                <a:uLnTx/>
                <a:uFillTx/>
                <a:latin typeface="Aptos"/>
                <a:ea typeface="+mn-ea"/>
                <a:cs typeface="+mn-cs"/>
              </a:rPr>
              <a:t>How does CLS </a:t>
            </a:r>
            <a:r>
              <a:rPr lang="en-US" sz="2000" dirty="0">
                <a:solidFill>
                  <a:srgbClr val="0E2D66"/>
                </a:solidFill>
                <a:latin typeface="Aptos"/>
              </a:rPr>
              <a:t>support</a:t>
            </a:r>
            <a:r>
              <a:rPr kumimoji="0" lang="en-US" sz="2000" b="0" i="0" u="none" strike="noStrike" kern="1200" cap="none" spc="0" normalizeH="0" baseline="0" noProof="0" dirty="0">
                <a:ln>
                  <a:noFill/>
                </a:ln>
                <a:solidFill>
                  <a:srgbClr val="0E2D66"/>
                </a:solidFill>
                <a:effectLst/>
                <a:uLnTx/>
                <a:uFillTx/>
                <a:latin typeface="Aptos"/>
                <a:ea typeface="+mn-ea"/>
                <a:cs typeface="+mn-cs"/>
              </a:rPr>
              <a:t> your academic and professional goals</a:t>
            </a:r>
            <a:r>
              <a:rPr lang="en-US" sz="2000" dirty="0">
                <a:solidFill>
                  <a:srgbClr val="0E2D66"/>
                </a:solidFill>
                <a:latin typeface="Aptos"/>
              </a:rPr>
              <a:t>? </a:t>
            </a:r>
            <a:r>
              <a:rPr kumimoji="0" lang="en-US" sz="2000" b="0" i="0" u="none" strike="noStrike" kern="1200" cap="none" spc="0" normalizeH="0" baseline="0" noProof="0" dirty="0">
                <a:ln>
                  <a:noFill/>
                </a:ln>
                <a:solidFill>
                  <a:srgbClr val="0E2D66"/>
                </a:solidFill>
                <a:effectLst/>
                <a:uLnTx/>
                <a:uFillTx/>
                <a:latin typeface="Aptos"/>
                <a:ea typeface="+mn-ea"/>
                <a:cs typeface="+mn-cs"/>
              </a:rPr>
              <a:t> </a:t>
            </a:r>
            <a:r>
              <a:rPr lang="en-US" sz="2000" dirty="0">
                <a:solidFill>
                  <a:srgbClr val="0E2D66"/>
                </a:solidFill>
                <a:latin typeface="Aptos"/>
              </a:rPr>
              <a:t>More</a:t>
            </a:r>
            <a:r>
              <a:rPr kumimoji="0" lang="en-US" sz="2000" b="0" i="0" u="none" strike="noStrike" kern="1200" cap="none" spc="0" normalizeH="0" baseline="0" noProof="0" dirty="0">
                <a:ln>
                  <a:noFill/>
                </a:ln>
                <a:solidFill>
                  <a:srgbClr val="0E2D66"/>
                </a:solidFill>
                <a:effectLst/>
                <a:uLnTx/>
                <a:uFillTx/>
                <a:latin typeface="Aptos"/>
                <a:ea typeface="+mn-ea"/>
                <a:cs typeface="+mn-cs"/>
              </a:rPr>
              <a:t> broadly, how does it contribute to national impact?</a:t>
            </a:r>
          </a:p>
        </p:txBody>
      </p:sp>
      <p:sp>
        <p:nvSpPr>
          <p:cNvPr id="16" name="Shape 14"/>
          <p:cNvSpPr/>
          <p:nvPr/>
        </p:nvSpPr>
        <p:spPr>
          <a:xfrm>
            <a:off x="1097280" y="4480560"/>
            <a:ext cx="10012680" cy="822960"/>
          </a:xfrm>
          <a:prstGeom prst="roundRect">
            <a:avLst/>
          </a:prstGeom>
          <a:solidFill>
            <a:srgbClr val="D3EAED"/>
          </a:solidFill>
          <a:ln w="12700">
            <a:solidFill>
              <a:srgbClr val="007681"/>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a:ea typeface="+mn-ea"/>
              <a:cs typeface="+mn-cs"/>
            </a:endParaRPr>
          </a:p>
        </p:txBody>
      </p:sp>
      <p:sp>
        <p:nvSpPr>
          <p:cNvPr id="17" name="Text 15"/>
          <p:cNvSpPr/>
          <p:nvPr/>
        </p:nvSpPr>
        <p:spPr>
          <a:xfrm>
            <a:off x="1417320" y="4736592"/>
            <a:ext cx="9372600" cy="673608"/>
          </a:xfrm>
          <a:prstGeom prst="rect">
            <a:avLst/>
          </a:prstGeom>
          <a:noFill/>
          <a:ln/>
        </p:spPr>
        <p:txBody>
          <a:bodyPr wrap="square" lIns="0" tIns="0" rIns="0" bIns="0" rtlCol="0" anchor="ctr"/>
          <a:lstStyle/>
          <a:p>
            <a:pPr algn="ctr">
              <a:defRPr/>
            </a:pPr>
            <a:r>
              <a:rPr lang="en-US" sz="2300" b="1" dirty="0">
                <a:solidFill>
                  <a:srgbClr val="0E2D66"/>
                </a:solidFill>
                <a:latin typeface="Aptos"/>
              </a:rPr>
              <a:t>Your essays complete your story.</a:t>
            </a:r>
            <a:endParaRPr lang="en-US" dirty="0">
              <a:solidFill>
                <a:srgbClr val="0E2D66"/>
              </a:solidFill>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300" b="1" i="0" u="none" strike="noStrike" kern="1200" cap="none" spc="0" normalizeH="0" baseline="0" noProof="0" dirty="0">
              <a:ln>
                <a:noFill/>
              </a:ln>
              <a:solidFill>
                <a:srgbClr val="0E2D66"/>
              </a:solidFill>
              <a:effectLst/>
              <a:uLnTx/>
              <a:uFillTx/>
              <a:latin typeface="Aptos"/>
              <a:ea typeface="+mn-ea"/>
              <a:cs typeface="+mn-cs"/>
            </a:endParaRPr>
          </a:p>
        </p:txBody>
      </p:sp>
      <p:sp>
        <p:nvSpPr>
          <p:cNvPr id="18" name="Text 16"/>
          <p:cNvSpPr/>
          <p:nvPr/>
        </p:nvSpPr>
        <p:spPr>
          <a:xfrm>
            <a:off x="3842137" y="5613555"/>
            <a:ext cx="4170790" cy="669301"/>
          </a:xfrm>
          <a:prstGeom prst="rect">
            <a:avLst/>
          </a:prstGeom>
          <a:noFill/>
          <a:ln/>
        </p:spPr>
        <p:txBody>
          <a:bodyPr wrap="square"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700" b="0" i="0" u="none" strike="noStrike" kern="1200" cap="none" spc="0" normalizeH="0" baseline="0" noProof="0" dirty="0">
                <a:ln>
                  <a:noFill/>
                </a:ln>
                <a:solidFill>
                  <a:srgbClr val="5B6573"/>
                </a:solidFill>
                <a:effectLst/>
                <a:uLnTx/>
                <a:uFillTx/>
                <a:latin typeface="Aptos"/>
                <a:ea typeface="+mn-ea"/>
                <a:cs typeface="+mn-cs"/>
              </a:rPr>
              <a:t>No letter of recommendation required</a:t>
            </a:r>
            <a:r>
              <a:rPr lang="en-US" sz="1700" dirty="0">
                <a:solidFill>
                  <a:srgbClr val="5B6573"/>
                </a:solidFill>
                <a:latin typeface="Aptos"/>
              </a:rPr>
              <a:t>.</a:t>
            </a:r>
            <a:endParaRPr kumimoji="0" lang="en-US" sz="1700" b="0" i="0" u="none" strike="noStrike" kern="1200" cap="none" spc="0" normalizeH="0" baseline="0" noProof="0" dirty="0">
              <a:ln>
                <a:noFill/>
              </a:ln>
              <a:solidFill>
                <a:prstClr val="black"/>
              </a:solidFill>
              <a:effectLst/>
              <a:uLnTx/>
              <a:uFillTx/>
              <a:latin typeface="Aptos"/>
              <a:ea typeface="+mn-ea"/>
              <a:cs typeface="+mn-cs"/>
            </a:endParaRPr>
          </a:p>
        </p:txBody>
      </p:sp>
      <p:sp>
        <p:nvSpPr>
          <p:cNvPr id="19" name="Title 18">
            <a:extLst>
              <a:ext uri="{FF2B5EF4-FFF2-40B4-BE49-F238E27FC236}">
                <a16:creationId xmlns:a16="http://schemas.microsoft.com/office/drawing/2014/main" id="{188D5B84-57CA-6B0F-D89C-A61BA3B0A25C}"/>
              </a:ext>
            </a:extLst>
          </p:cNvPr>
          <p:cNvSpPr>
            <a:spLocks noGrp="1"/>
          </p:cNvSpPr>
          <p:nvPr>
            <p:ph type="title"/>
          </p:nvPr>
        </p:nvSpPr>
        <p:spPr/>
        <p:txBody>
          <a:bodyPr lIns="91440" tIns="45720" rIns="91440" bIns="45720" anchor="t"/>
          <a:lstStyle/>
          <a:p>
            <a:r>
              <a:rPr lang="en-US" dirty="0">
                <a:solidFill>
                  <a:srgbClr val="0E2D66"/>
                </a:solidFill>
              </a:rPr>
              <a:t>Essay Questions</a:t>
            </a:r>
          </a:p>
        </p:txBody>
      </p:sp>
      <p:sp>
        <p:nvSpPr>
          <p:cNvPr id="25" name="Slide Number Placeholder 0"/>
          <p:cNvSpPr>
            <a:spLocks noGrp="1"/>
          </p:cNvSpPr>
          <p:nvPr>
            <p:ph type="sldNum" sz="quarter" idx="10"/>
          </p:nvPr>
        </p:nvSpPr>
        <p:spPr>
          <a:prstGeom prst="rect">
            <a:avLst/>
          </a:prstGeom>
          <a:extLst>
            <a:ext uri="{C572A759-6A51-4108-AA02-DFA0A04FC94B}">
              <ma14:wrappingTextBoxFlag xmlns:ma14="http://schemas.microsoft.com/office/mac/drawingml/2011/main" xmlns="" val="0"/>
            </a:ext>
          </a:extLst>
        </p:spPr>
        <p:txBody>
          <a:bodyPr/>
          <a:lstStyle>
            <a:lvl1pPr>
              <a:defRPr sz="900">
                <a:solidFill>
                  <a:srgbClr val="5B6573"/>
                </a:solidFill>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900" b="0" i="0" u="none" strike="noStrike" kern="1200" cap="none" spc="0" normalizeH="0" baseline="0" noProof="0">
                <a:ln>
                  <a:noFill/>
                </a:ln>
                <a:solidFill>
                  <a:srgbClr val="5B6573"/>
                </a:solidFill>
                <a:effectLst/>
                <a:uLnTx/>
                <a:uFillTx/>
                <a:latin typeface="Aptos"/>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15</a:t>
            </a:fld>
            <a:endParaRPr kumimoji="0" lang="en-US" sz="900" b="0" i="0" u="none" strike="noStrike" kern="1200" cap="none" spc="0" normalizeH="0" baseline="0" noProof="0">
              <a:ln>
                <a:noFill/>
              </a:ln>
              <a:solidFill>
                <a:srgbClr val="5B6573"/>
              </a:solidFill>
              <a:effectLst/>
              <a:uLnTx/>
              <a:uFillTx/>
              <a:latin typeface="Aptos"/>
              <a:ea typeface="+mn-ea"/>
              <a:cs typeface="+mn-cs"/>
            </a:endParaRPr>
          </a:p>
        </p:txBody>
      </p:sp>
    </p:spTree>
    <p:extLst>
      <p:ext uri="{BB962C8B-B14F-4D97-AF65-F5344CB8AC3E}">
        <p14:creationId xmlns:p14="http://schemas.microsoft.com/office/powerpoint/2010/main" val="331575199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1" cy="1"/>
          <a:chOff x="0" y="0"/>
          <a:chExt cx="1" cy="1"/>
        </a:xfrm>
      </p:grpSpPr>
      <p:sp>
        <p:nvSpPr>
          <p:cNvPr id="2" name="Shape 0"/>
          <p:cNvSpPr/>
          <p:nvPr/>
        </p:nvSpPr>
        <p:spPr>
          <a:xfrm>
            <a:off x="9921240" y="246888"/>
            <a:ext cx="1572768" cy="1"/>
          </a:xfrm>
          <a:prstGeom prst="line">
            <a:avLst/>
          </a:prstGeom>
          <a:noFill/>
          <a:ln w="19050">
            <a:solidFill>
              <a:srgbClr val="F1C400"/>
            </a:solidFill>
            <a:prstDash val="solid"/>
          </a:ln>
        </p:spPr>
        <p:txBody>
          <a:bodyPr/>
          <a:lstStyle/>
          <a:p>
            <a:endParaRPr lang="en-US"/>
          </a:p>
        </p:txBody>
      </p:sp>
      <p:sp>
        <p:nvSpPr>
          <p:cNvPr id="4" name="Text 2"/>
          <p:cNvSpPr/>
          <p:nvPr/>
        </p:nvSpPr>
        <p:spPr>
          <a:xfrm>
            <a:off x="658368" y="804672"/>
            <a:ext cx="10835640" cy="658368"/>
          </a:xfrm>
          <a:prstGeom prst="rect">
            <a:avLst/>
          </a:prstGeom>
          <a:noFill/>
          <a:ln/>
        </p:spPr>
        <p:txBody>
          <a:bodyPr wrap="square" lIns="0" tIns="0" rIns="0" bIns="0" rtlCol="0" anchor="ctr">
            <a:normAutofit/>
          </a:bodyPr>
          <a:lstStyle/>
          <a:p>
            <a:pPr marL="0" indent="0">
              <a:buNone/>
            </a:pPr>
            <a:r>
              <a:rPr lang="en-US" sz="3600" b="1">
                <a:solidFill>
                  <a:srgbClr val="007681"/>
                </a:solidFill>
              </a:rPr>
              <a:t>Apply for Summer 2027</a:t>
            </a:r>
            <a:endParaRPr lang="en-US" sz="3600"/>
          </a:p>
        </p:txBody>
      </p:sp>
      <p:sp>
        <p:nvSpPr>
          <p:cNvPr id="5" name="Text 3"/>
          <p:cNvSpPr/>
          <p:nvPr/>
        </p:nvSpPr>
        <p:spPr>
          <a:xfrm>
            <a:off x="640080" y="1645920"/>
            <a:ext cx="5394960" cy="640080"/>
          </a:xfrm>
          <a:prstGeom prst="rect">
            <a:avLst/>
          </a:prstGeom>
          <a:noFill/>
          <a:ln/>
        </p:spPr>
        <p:txBody>
          <a:bodyPr wrap="square" lIns="0" tIns="0" rIns="0" bIns="0" rtlCol="0" anchor="ctr"/>
          <a:lstStyle/>
          <a:p>
            <a:pPr marL="0" indent="0">
              <a:buNone/>
            </a:pPr>
            <a:r>
              <a:rPr lang="en-US" sz="4000" b="1">
                <a:solidFill>
                  <a:srgbClr val="0E2D66"/>
                </a:solidFill>
              </a:rPr>
              <a:t>DUE NOVEMBER 17</a:t>
            </a:r>
            <a:endParaRPr lang="en-US" sz="4000"/>
          </a:p>
        </p:txBody>
      </p:sp>
      <p:sp>
        <p:nvSpPr>
          <p:cNvPr id="7" name="Shape 5"/>
          <p:cNvSpPr/>
          <p:nvPr/>
        </p:nvSpPr>
        <p:spPr>
          <a:xfrm>
            <a:off x="658368" y="2560319"/>
            <a:ext cx="5394960" cy="1"/>
          </a:xfrm>
          <a:prstGeom prst="line">
            <a:avLst/>
          </a:prstGeom>
          <a:noFill/>
          <a:ln w="25400">
            <a:solidFill>
              <a:srgbClr val="D3EAED"/>
            </a:solidFill>
            <a:prstDash val="solid"/>
          </a:ln>
        </p:spPr>
        <p:txBody>
          <a:bodyPr/>
          <a:lstStyle/>
          <a:p>
            <a:endParaRPr lang="en-US"/>
          </a:p>
        </p:txBody>
      </p:sp>
      <p:sp>
        <p:nvSpPr>
          <p:cNvPr id="8" name="Text 6"/>
          <p:cNvSpPr/>
          <p:nvPr/>
        </p:nvSpPr>
        <p:spPr>
          <a:xfrm>
            <a:off x="662940" y="2880359"/>
            <a:ext cx="5349240" cy="502920"/>
          </a:xfrm>
          <a:prstGeom prst="rect">
            <a:avLst/>
          </a:prstGeom>
          <a:noFill/>
          <a:ln/>
        </p:spPr>
        <p:txBody>
          <a:bodyPr wrap="square" lIns="0" tIns="0" rIns="0" bIns="0" rtlCol="0" anchor="ctr"/>
          <a:lstStyle/>
          <a:p>
            <a:pPr marL="0" indent="0">
              <a:buNone/>
            </a:pPr>
            <a:r>
              <a:rPr lang="en-US" sz="2800" b="1" dirty="0">
                <a:solidFill>
                  <a:srgbClr val="007681"/>
                </a:solidFill>
              </a:rPr>
              <a:t>clscholarship.org</a:t>
            </a:r>
            <a:endParaRPr lang="en-US" sz="2800" dirty="0"/>
          </a:p>
        </p:txBody>
      </p:sp>
      <p:pic>
        <p:nvPicPr>
          <p:cNvPr id="13" name="Picture 12">
            <a:extLst>
              <a:ext uri="{FF2B5EF4-FFF2-40B4-BE49-F238E27FC236}">
                <a16:creationId xmlns:a16="http://schemas.microsoft.com/office/drawing/2014/main" id="{91C986F6-26E5-CF9A-71EF-A406D82D16CB}"/>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2400300" y="3716109"/>
            <a:ext cx="2057400" cy="2057400"/>
          </a:xfrm>
          <a:prstGeom prst="rect">
            <a:avLst/>
          </a:prstGeom>
        </p:spPr>
      </p:pic>
      <p:pic>
        <p:nvPicPr>
          <p:cNvPr id="15" name="Image 0" descr="/mnt/data/work/orig/ppt/media/image27.png">
            <a:extLst>
              <a:ext uri="{FF2B5EF4-FFF2-40B4-BE49-F238E27FC236}">
                <a16:creationId xmlns:a16="http://schemas.microsoft.com/office/drawing/2014/main" id="{850EFCAA-F236-ACE1-5DB9-147084FC8CD8}"/>
              </a:ext>
            </a:extLst>
          </p:cNvPr>
          <p:cNvPicPr>
            <a:picLocks noChangeAspect="1"/>
          </p:cNvPicPr>
          <p:nvPr/>
        </p:nvPicPr>
        <p:blipFill>
          <a:blip r:embed="rId4"/>
          <a:srcRect t="6555" b="6555"/>
          <a:stretch/>
        </p:blipFill>
        <p:spPr>
          <a:xfrm>
            <a:off x="7780020" y="804672"/>
            <a:ext cx="3749040" cy="4343400"/>
          </a:xfrm>
          <a:prstGeom prst="rect">
            <a:avLst/>
          </a:prstGeom>
          <a:effectLst>
            <a:outerShdw blurRad="50800" dist="38100" algn="l" rotWithShape="0">
              <a:prstClr val="black">
                <a:alpha val="40000"/>
              </a:prstClr>
            </a:outerShdw>
          </a:effectLst>
        </p:spPr>
      </p:pic>
    </p:spTree>
  </p:cSld>
  <p:clrMapOvr>
    <a:masterClrMapping/>
  </p:clrMapOvr>
</p:sld>
</file>

<file path=ppt/theme/theme1.xml><?xml version="1.0" encoding="utf-8"?>
<a:theme xmlns:a="http://schemas.openxmlformats.org/drawingml/2006/main" name="Office Theme">
  <a:themeElements>
    <a:clrScheme name="CLS">
      <a:dk1>
        <a:srgbClr val="000000"/>
      </a:dk1>
      <a:lt1>
        <a:sysClr val="window" lastClr="FFFFFF"/>
      </a:lt1>
      <a:dk2>
        <a:srgbClr val="007681"/>
      </a:dk2>
      <a:lt2>
        <a:srgbClr val="D5EBEE"/>
      </a:lt2>
      <a:accent1>
        <a:srgbClr val="0E2D66"/>
      </a:accent1>
      <a:accent2>
        <a:srgbClr val="AF6D04"/>
      </a:accent2>
      <a:accent3>
        <a:srgbClr val="6F053E"/>
      </a:accent3>
      <a:accent4>
        <a:srgbClr val="F1C400"/>
      </a:accent4>
      <a:accent5>
        <a:srgbClr val="A02B93"/>
      </a:accent5>
      <a:accent6>
        <a:srgbClr val="4EA72E"/>
      </a:accent6>
      <a:hlink>
        <a:srgbClr val="F1C400"/>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1" id="{2E6E4C1F-CE66-4625-A4C0-9A71BB87B9FC}" vid="{574C3BE9-1468-4A62-AE17-FE99F1962410}"/>
    </a:ext>
  </a:ext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ptos Display"/>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TaxCatchAll xmlns="b71313da-9a79-4af3-b35b-92675966f41d" xsi:nil="true"/>
    <lcf76f155ced4ddcb4097134ff3c332f xmlns="1f6e2fbe-aa0d-44af-b8cf-d7859a3871bb">
      <Terms xmlns="http://schemas.microsoft.com/office/infopath/2007/PartnerControls"/>
    </lcf76f155ced4ddcb4097134ff3c332f>
    <PrimeLastClassified xmlns="b71313da-9a79-4af3-b35b-92675966f41d" xsi:nil="true"/>
    <Notes xmlns="1f6e2fbe-aa0d-44af-b8cf-d7859a3871bb" xsi:nil="true"/>
    <SharePointURL xmlns="1f6e2fbe-aa0d-44af-b8cf-d7859a3871bb" xsi:nil="true"/>
    <PrimeCorrectedByUser xmlns="b71313da-9a79-4af3-b35b-92675966f41d" xsi:nil="true"/>
    <picturenumber xmlns="1f6e2fbe-aa0d-44af-b8cf-d7859a3871bb" xsi:nil="true"/>
    <PrimeClassificationStatus xmlns="b71313da-9a79-4af3-b35b-92675966f41d" xsi:nil="true"/>
    <PrimeClassificationStatusDetails xmlns="b71313da-9a79-4af3-b35b-92675966f41d" xsi:nil="true"/>
    <URL xmlns="1f6e2fbe-aa0d-44af-b8cf-d7859a3871bb">
      <Url>https://clscholarship.org/apply</Url>
      <Description>https://clscholarship.org/apply</Description>
    </URL>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80B2FBBD41F204488A2AA92945B8DF9B" ma:contentTypeVersion="33" ma:contentTypeDescription="Create a new document." ma:contentTypeScope="" ma:versionID="674c1b214a1715499dde0cdb4d7f8413">
  <xsd:schema xmlns:xsd="http://www.w3.org/2001/XMLSchema" xmlns:xs="http://www.w3.org/2001/XMLSchema" xmlns:p="http://schemas.microsoft.com/office/2006/metadata/properties" xmlns:ns2="1f6e2fbe-aa0d-44af-b8cf-d7859a3871bb" xmlns:ns3="b71313da-9a79-4af3-b35b-92675966f41d" targetNamespace="http://schemas.microsoft.com/office/2006/metadata/properties" ma:root="true" ma:fieldsID="5872ac4885a9b909302ad57257f8c661" ns2:_="" ns3:_="">
    <xsd:import namespace="1f6e2fbe-aa0d-44af-b8cf-d7859a3871bb"/>
    <xsd:import namespace="b71313da-9a79-4af3-b35b-92675966f41d"/>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ServiceAutoTags" minOccurs="0"/>
                <xsd:element ref="ns2:MediaServiceLocation" minOccurs="0"/>
                <xsd:element ref="ns2:MediaServiceOCR" minOccurs="0"/>
                <xsd:element ref="ns3:SharedWithUsers" minOccurs="0"/>
                <xsd:element ref="ns3:SharedWithDetails" minOccurs="0"/>
                <xsd:element ref="ns2:MediaServiceGenerationTime" minOccurs="0"/>
                <xsd:element ref="ns2:MediaServiceEventHashCode" minOccurs="0"/>
                <xsd:element ref="ns2:MediaServiceAutoKeyPoints" minOccurs="0"/>
                <xsd:element ref="ns2:MediaServiceKeyPoints" minOccurs="0"/>
                <xsd:element ref="ns2:MediaLengthInSeconds" minOccurs="0"/>
                <xsd:element ref="ns2:lcf76f155ced4ddcb4097134ff3c332f" minOccurs="0"/>
                <xsd:element ref="ns3:TaxCatchAll" minOccurs="0"/>
                <xsd:element ref="ns2:MediaServiceObjectDetectorVersions" minOccurs="0"/>
                <xsd:element ref="ns2:Notes" minOccurs="0"/>
                <xsd:element ref="ns2:MediaServiceSearchProperties" minOccurs="0"/>
                <xsd:element ref="ns2:picturenumber" minOccurs="0"/>
                <xsd:element ref="ns2:MediaServiceBillingMetadata" minOccurs="0"/>
                <xsd:element ref="ns2:URL" minOccurs="0"/>
                <xsd:element ref="ns3:PrimeClassificationStatus" minOccurs="0"/>
                <xsd:element ref="ns3:PrimeClassificationStatusDetails" minOccurs="0"/>
                <xsd:element ref="ns3:PrimeLastClassified" minOccurs="0"/>
                <xsd:element ref="ns3:PrimeCorrectedByUser" minOccurs="0"/>
                <xsd:element ref="ns2:SharePointURL"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1f6e2fbe-aa0d-44af-b8cf-d7859a3871bb"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AutoTags" ma:index="11" nillable="true" ma:displayName="Tags" ma:internalName="MediaServiceAutoTags" ma:readOnly="true">
      <xsd:simpleType>
        <xsd:restriction base="dms:Text"/>
      </xsd:simpleType>
    </xsd:element>
    <xsd:element name="MediaServiceLocation" ma:index="12" nillable="true" ma:displayName="Location" ma:internalName="MediaServiceLocation" ma:readOnly="true">
      <xsd:simpleType>
        <xsd:restriction base="dms:Text"/>
      </xsd:simpleType>
    </xsd:element>
    <xsd:element name="MediaServiceOCR" ma:index="13"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AutoKeyPoints" ma:index="18" nillable="true" ma:displayName="MediaServiceAutoKeyPoints" ma:hidden="true" ma:internalName="MediaServiceAutoKeyPoints" ma:readOnly="true">
      <xsd:simpleType>
        <xsd:restriction base="dms:Note"/>
      </xsd:simpleType>
    </xsd:element>
    <xsd:element name="MediaServiceKeyPoints" ma:index="19" nillable="true" ma:displayName="KeyPoints" ma:internalName="MediaServiceKeyPoints" ma:readOnly="true">
      <xsd:simpleType>
        <xsd:restriction base="dms:Note">
          <xsd:maxLength value="255"/>
        </xsd:restriction>
      </xsd:simpleType>
    </xsd:element>
    <xsd:element name="MediaLengthInSeconds" ma:index="20" nillable="true" ma:displayName="Length (seconds)" ma:internalName="MediaLengthInSeconds" ma:readOnly="true">
      <xsd:simpleType>
        <xsd:restriction base="dms:Unknown"/>
      </xsd:simpleType>
    </xsd:element>
    <xsd:element name="lcf76f155ced4ddcb4097134ff3c332f" ma:index="22" nillable="true" ma:taxonomy="true" ma:internalName="lcf76f155ced4ddcb4097134ff3c332f" ma:taxonomyFieldName="MediaServiceImageTags" ma:displayName="Image Tags" ma:readOnly="false" ma:fieldId="{5cf76f15-5ced-4ddc-b409-7134ff3c332f}" ma:taxonomyMulti="true" ma:sspId="6a7244e5-adc1-4228-ab64-786b6954c2c4"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4" nillable="true" ma:displayName="MediaServiceObjectDetectorVersions" ma:description="" ma:hidden="true" ma:indexed="true" ma:internalName="MediaServiceObjectDetectorVersions" ma:readOnly="true">
      <xsd:simpleType>
        <xsd:restriction base="dms:Text"/>
      </xsd:simpleType>
    </xsd:element>
    <xsd:element name="Notes" ma:index="25" nillable="true" ma:displayName="Notes" ma:description="qq" ma:internalName="Notes">
      <xsd:simpleType>
        <xsd:restriction base="dms:Text">
          <xsd:maxLength value="255"/>
        </xsd:restriction>
      </xsd:simpleType>
    </xsd:element>
    <xsd:element name="MediaServiceSearchProperties" ma:index="26" nillable="true" ma:displayName="MediaServiceSearchProperties" ma:hidden="true" ma:internalName="MediaServiceSearchProperties" ma:readOnly="true">
      <xsd:simpleType>
        <xsd:restriction base="dms:Note"/>
      </xsd:simpleType>
    </xsd:element>
    <xsd:element name="picturenumber" ma:index="27" nillable="true" ma:displayName="picture number" ma:internalName="picturenumber" ma:percentage="FALSE">
      <xsd:simpleType>
        <xsd:restriction base="dms:Number">
          <xsd:maxInclusive value="1.7976931348623157e+308"/>
          <xsd:minInclusive value="-1.7976931348623157e+308"/>
        </xsd:restriction>
      </xsd:simpleType>
    </xsd:element>
    <xsd:element name="MediaServiceBillingMetadata" ma:index="28" nillable="true" ma:displayName="MediaServiceBillingMetadata" ma:hidden="true" ma:internalName="MediaServiceBillingMetadata" ma:readOnly="true">
      <xsd:simpleType>
        <xsd:restriction base="dms:Note"/>
      </xsd:simpleType>
    </xsd:element>
    <xsd:element name="URL" ma:index="29" nillable="true" ma:displayName="URL" ma:format="Hyperlink" ma:internalName="URL">
      <xsd:complexType>
        <xsd:complexContent>
          <xsd:extension base="dms:URL">
            <xsd:sequence>
              <xsd:element name="Url" type="dms:ValidUrl" minOccurs="0" nillable="true"/>
              <xsd:element name="Description" type="xsd:string" nillable="true"/>
            </xsd:sequence>
          </xsd:extension>
        </xsd:complexContent>
      </xsd:complexType>
    </xsd:element>
    <xsd:element name="SharePointURL" ma:index="34" nillable="true" ma:displayName="SharePoint URL" ma:format="Dropdown" ma:internalName="SharePointURL">
      <xsd:simpleType>
        <xsd:restriction base="dms:Text">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b71313da-9a79-4af3-b35b-92675966f41d"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element name="TaxCatchAll" ma:index="23" nillable="true" ma:displayName="Taxonomy Catch All Column" ma:hidden="true" ma:list="{2c1b3099-7a38-4643-8a25-e004050f397e}" ma:internalName="TaxCatchAll" ma:showField="CatchAllData" ma:web="b71313da-9a79-4af3-b35b-92675966f41d">
      <xsd:complexType>
        <xsd:complexContent>
          <xsd:extension base="dms:MultiChoiceLookup">
            <xsd:sequence>
              <xsd:element name="Value" type="dms:Lookup" maxOccurs="unbounded" minOccurs="0" nillable="true"/>
            </xsd:sequence>
          </xsd:extension>
        </xsd:complexContent>
      </xsd:complexType>
    </xsd:element>
    <xsd:element name="PrimeClassificationStatus" ma:index="30" nillable="true" ma:displayName="Processing status" ma:internalName="PrimeClassificationStatus">
      <xsd:simpleType>
        <xsd:restriction base="dms:Text"/>
      </xsd:simpleType>
    </xsd:element>
    <xsd:element name="PrimeClassificationStatusDetails" ma:index="31" nillable="true" ma:displayName="Processing details" ma:internalName="PrimeClassificationStatusDetails">
      <xsd:simpleType>
        <xsd:restriction base="dms:Note">
          <xsd:maxLength value="255"/>
        </xsd:restriction>
      </xsd:simpleType>
    </xsd:element>
    <xsd:element name="PrimeLastClassified" ma:index="32" nillable="true" ma:displayName="Processed" ma:internalName="PrimeLastClassified">
      <xsd:simpleType>
        <xsd:restriction base="dms:DateTime"/>
      </xsd:simpleType>
    </xsd:element>
    <xsd:element name="PrimeCorrectedByUser" ma:index="33" nillable="true" ma:displayName="Corrected" ma:internalName="PrimeCorrectedByUser">
      <xsd:simpleType>
        <xsd:restriction base="dms:Boolea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5FE27525-A342-4F62-8496-C9C6CCC98940}">
  <ds:schemaRefs>
    <ds:schemaRef ds:uri="http://schemas.microsoft.com/office/2006/documentManagement/types"/>
    <ds:schemaRef ds:uri="http://schemas.microsoft.com/office/2006/metadata/properties"/>
    <ds:schemaRef ds:uri="ea578e4e-49a5-46a5-a3fe-54716449bcce"/>
    <ds:schemaRef ds:uri="http://purl.org/dc/dcmitype/"/>
    <ds:schemaRef ds:uri="http://schemas.microsoft.com/office/infopath/2007/PartnerControls"/>
    <ds:schemaRef ds:uri="http://purl.org/dc/elements/1.1/"/>
    <ds:schemaRef ds:uri="fead7c3e-3b3e-43d6-9f8f-bcce6adfbb11"/>
    <ds:schemaRef ds:uri="http://schemas.openxmlformats.org/package/2006/metadata/core-properties"/>
    <ds:schemaRef ds:uri="http://www.w3.org/XML/1998/namespace"/>
    <ds:schemaRef ds:uri="http://purl.org/dc/terms/"/>
    <ds:schemaRef ds:uri="b71313da-9a79-4af3-b35b-92675966f41d"/>
    <ds:schemaRef ds:uri="1f6e2fbe-aa0d-44af-b8cf-d7859a3871bb"/>
  </ds:schemaRefs>
</ds:datastoreItem>
</file>

<file path=customXml/itemProps2.xml><?xml version="1.0" encoding="utf-8"?>
<ds:datastoreItem xmlns:ds="http://schemas.openxmlformats.org/officeDocument/2006/customXml" ds:itemID="{1967D713-0582-48EC-B8D8-D8BA45ED1FEC}">
  <ds:schemaRefs>
    <ds:schemaRef ds:uri="http://schemas.microsoft.com/sharepoint/v3/contenttype/forms"/>
  </ds:schemaRefs>
</ds:datastoreItem>
</file>

<file path=customXml/itemProps3.xml><?xml version="1.0" encoding="utf-8"?>
<ds:datastoreItem xmlns:ds="http://schemas.openxmlformats.org/officeDocument/2006/customXml" ds:itemID="{5F00BD9C-7D17-431B-9412-936FF90F2B46}">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1f6e2fbe-aa0d-44af-b8cf-d7859a3871bb"/>
    <ds:schemaRef ds:uri="b71313da-9a79-4af3-b35b-92675966f41d"/>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Metadata/LabelInfo.xml><?xml version="1.0" encoding="utf-8"?>
<clbl:labelList xmlns:clbl="http://schemas.microsoft.com/office/2020/mipLabelMetadata">
  <clbl:label id="{1c87090f-0882-41cf-b9a8-1a7c594482f9}" enabled="0" method="" siteId="{1c87090f-0882-41cf-b9a8-1a7c594482f9}" removed="1"/>
</clbl:labelList>
</file>

<file path=docProps/app.xml><?xml version="1.0" encoding="utf-8"?>
<Properties xmlns="http://schemas.openxmlformats.org/officeDocument/2006/extended-properties" xmlns:vt="http://schemas.openxmlformats.org/officeDocument/2006/docPropsVTypes">
  <Template>FY26 CLS Powerpoint Generic Fonts Template</Template>
  <TotalTime>33</TotalTime>
  <Words>2550</Words>
  <Application>Microsoft Office PowerPoint</Application>
  <PresentationFormat>Widescreen</PresentationFormat>
  <Paragraphs>211</Paragraphs>
  <Slides>16</Slides>
  <Notes>16</Notes>
  <HiddenSlides>0</HiddenSlides>
  <MMClips>0</MMClips>
  <ScaleCrop>false</ScaleCrop>
  <HeadingPairs>
    <vt:vector size="6" baseType="variant">
      <vt:variant>
        <vt:lpstr>Fonts Used</vt:lpstr>
      </vt:variant>
      <vt:variant>
        <vt:i4>6</vt:i4>
      </vt:variant>
      <vt:variant>
        <vt:lpstr>Theme</vt:lpstr>
      </vt:variant>
      <vt:variant>
        <vt:i4>2</vt:i4>
      </vt:variant>
      <vt:variant>
        <vt:lpstr>Slide Titles</vt:lpstr>
      </vt:variant>
      <vt:variant>
        <vt:i4>16</vt:i4>
      </vt:variant>
    </vt:vector>
  </HeadingPairs>
  <TitlesOfParts>
    <vt:vector size="24" baseType="lpstr">
      <vt:lpstr>Aptos</vt:lpstr>
      <vt:lpstr>Aptos Display</vt:lpstr>
      <vt:lpstr>Arial</vt:lpstr>
      <vt:lpstr>Calibri</vt:lpstr>
      <vt:lpstr>Proxima Nova</vt:lpstr>
      <vt:lpstr>Times New Roman</vt:lpstr>
      <vt:lpstr>Office Theme</vt:lpstr>
      <vt:lpstr>1_Office Theme</vt:lpstr>
      <vt:lpstr>CLS PROGRAM OVERVIEW</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Essay Questions</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Caitlin Ting</dc:creator>
  <cp:lastModifiedBy>Caitlin Ting</cp:lastModifiedBy>
  <cp:revision>49</cp:revision>
  <dcterms:created xsi:type="dcterms:W3CDTF">2026-09-08T19:31:18Z</dcterms:created>
  <dcterms:modified xsi:type="dcterms:W3CDTF">2026-10-16T17:13:10Z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0x01010080B2FBBD41F204488A2AA92945B8DF9B</vt:lpwstr>
  </property>
  <property fmtid="{D5CDD505-2E9C-101B-9397-08002B2CF9AE}" pid="3" name="MediaServiceImageTags">
    <vt:lpwstr/>
  </property>
</Properties>
</file>