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22"/>
  </p:notesMasterIdLst>
  <p:sldIdLst>
    <p:sldId id="256" r:id="rId5"/>
    <p:sldId id="257" r:id="rId6"/>
    <p:sldId id="263" r:id="rId7"/>
    <p:sldId id="258" r:id="rId8"/>
    <p:sldId id="259" r:id="rId9"/>
    <p:sldId id="269" r:id="rId10"/>
    <p:sldId id="260" r:id="rId11"/>
    <p:sldId id="264" r:id="rId12"/>
    <p:sldId id="261" r:id="rId13"/>
    <p:sldId id="267" r:id="rId14"/>
    <p:sldId id="265" r:id="rId15"/>
    <p:sldId id="268" r:id="rId16"/>
    <p:sldId id="266" r:id="rId17"/>
    <p:sldId id="271" r:id="rId18"/>
    <p:sldId id="270" r:id="rId19"/>
    <p:sldId id="272" r:id="rId20"/>
    <p:sldId id="273" r:id="rId2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1C400"/>
    <a:srgbClr val="D5EBEE"/>
    <a:srgbClr val="00768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1163318-005C-4AF7-95A7-45DE0E2E5FE8}" v="17" dt="2025-10-14T22:18:32.235"/>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77240" autoAdjust="0"/>
  </p:normalViewPr>
  <p:slideViewPr>
    <p:cSldViewPr snapToGrid="0">
      <p:cViewPr varScale="1">
        <p:scale>
          <a:sx n="62" d="100"/>
          <a:sy n="62" d="100"/>
        </p:scale>
        <p:origin x="405" y="26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tableStyles" Target="tableStyles.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viewProps" Target="view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presProps" Target="presProps.xml"/><Relationship Id="rId28" Type="http://schemas.microsoft.com/office/2015/10/relationships/revisionInfo" Target="revisionInfo.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notesMaster" Target="notesMasters/notesMaster1.xml"/><Relationship Id="rId27"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aitlin Ting" userId="aba28b0c-970d-4302-92fe-7e91bd67caf1" providerId="ADAL" clId="{FC8DF974-5337-4B0B-96F6-B73D9C9FBA90}"/>
    <pc:docChg chg="undo custSel delSld modSld">
      <pc:chgData name="Caitlin Ting" userId="aba28b0c-970d-4302-92fe-7e91bd67caf1" providerId="ADAL" clId="{FC8DF974-5337-4B0B-96F6-B73D9C9FBA90}" dt="2025-10-08T16:29:28.349" v="408" actId="20577"/>
      <pc:docMkLst>
        <pc:docMk/>
      </pc:docMkLst>
      <pc:sldChg chg="modNotesTx">
        <pc:chgData name="Caitlin Ting" userId="aba28b0c-970d-4302-92fe-7e91bd67caf1" providerId="ADAL" clId="{FC8DF974-5337-4B0B-96F6-B73D9C9FBA90}" dt="2025-10-08T16:25:56.268" v="282" actId="20577"/>
        <pc:sldMkLst>
          <pc:docMk/>
          <pc:sldMk cId="2326326872" sldId="256"/>
        </pc:sldMkLst>
      </pc:sldChg>
      <pc:sldChg chg="addSp delSp modSp mod modNotesTx">
        <pc:chgData name="Caitlin Ting" userId="aba28b0c-970d-4302-92fe-7e91bd67caf1" providerId="ADAL" clId="{FC8DF974-5337-4B0B-96F6-B73D9C9FBA90}" dt="2025-10-08T16:26:07.741" v="285" actId="20577"/>
        <pc:sldMkLst>
          <pc:docMk/>
          <pc:sldMk cId="547989828" sldId="257"/>
        </pc:sldMkLst>
        <pc:spChg chg="mod">
          <ac:chgData name="Caitlin Ting" userId="aba28b0c-970d-4302-92fe-7e91bd67caf1" providerId="ADAL" clId="{FC8DF974-5337-4B0B-96F6-B73D9C9FBA90}" dt="2025-09-26T16:19:48.789" v="0" actId="26606"/>
          <ac:spMkLst>
            <pc:docMk/>
            <pc:sldMk cId="547989828" sldId="257"/>
            <ac:spMk id="2" creationId="{D138486D-327A-8EA0-7220-D98E0369260D}"/>
          </ac:spMkLst>
        </pc:spChg>
        <pc:graphicFrameChg chg="add">
          <ac:chgData name="Caitlin Ting" userId="aba28b0c-970d-4302-92fe-7e91bd67caf1" providerId="ADAL" clId="{FC8DF974-5337-4B0B-96F6-B73D9C9FBA90}" dt="2025-09-26T16:19:48.789" v="0" actId="26606"/>
          <ac:graphicFrameMkLst>
            <pc:docMk/>
            <pc:sldMk cId="547989828" sldId="257"/>
            <ac:graphicFrameMk id="5" creationId="{310F372F-9BE1-26B6-E110-21C22EE7620A}"/>
          </ac:graphicFrameMkLst>
        </pc:graphicFrameChg>
      </pc:sldChg>
      <pc:sldChg chg="modNotesTx">
        <pc:chgData name="Caitlin Ting" userId="aba28b0c-970d-4302-92fe-7e91bd67caf1" providerId="ADAL" clId="{FC8DF974-5337-4B0B-96F6-B73D9C9FBA90}" dt="2025-10-08T16:26:11.691" v="286" actId="20577"/>
        <pc:sldMkLst>
          <pc:docMk/>
          <pc:sldMk cId="1122936607" sldId="258"/>
        </pc:sldMkLst>
      </pc:sldChg>
      <pc:sldChg chg="modNotesTx">
        <pc:chgData name="Caitlin Ting" userId="aba28b0c-970d-4302-92fe-7e91bd67caf1" providerId="ADAL" clId="{FC8DF974-5337-4B0B-96F6-B73D9C9FBA90}" dt="2025-10-08T16:26:22.188" v="287" actId="20577"/>
        <pc:sldMkLst>
          <pc:docMk/>
          <pc:sldMk cId="2047926310" sldId="259"/>
        </pc:sldMkLst>
      </pc:sldChg>
      <pc:sldChg chg="modSp mod modNotesTx">
        <pc:chgData name="Caitlin Ting" userId="aba28b0c-970d-4302-92fe-7e91bd67caf1" providerId="ADAL" clId="{FC8DF974-5337-4B0B-96F6-B73D9C9FBA90}" dt="2025-10-08T16:27:12.069" v="294" actId="20577"/>
        <pc:sldMkLst>
          <pc:docMk/>
          <pc:sldMk cId="2659664817" sldId="260"/>
        </pc:sldMkLst>
        <pc:spChg chg="mod">
          <ac:chgData name="Caitlin Ting" userId="aba28b0c-970d-4302-92fe-7e91bd67caf1" providerId="ADAL" clId="{FC8DF974-5337-4B0B-96F6-B73D9C9FBA90}" dt="2025-09-26T16:20:22.873" v="2" actId="26606"/>
          <ac:spMkLst>
            <pc:docMk/>
            <pc:sldMk cId="2659664817" sldId="260"/>
            <ac:spMk id="2" creationId="{FA6678B5-E741-73B5-7A21-B76CF10918DD}"/>
          </ac:spMkLst>
        </pc:spChg>
        <pc:spChg chg="mod ord">
          <ac:chgData name="Caitlin Ting" userId="aba28b0c-970d-4302-92fe-7e91bd67caf1" providerId="ADAL" clId="{FC8DF974-5337-4B0B-96F6-B73D9C9FBA90}" dt="2025-09-26T16:20:22.873" v="2" actId="26606"/>
          <ac:spMkLst>
            <pc:docMk/>
            <pc:sldMk cId="2659664817" sldId="260"/>
            <ac:spMk id="3" creationId="{93DE2DDD-06DC-D604-94AC-FAAD4938A7FB}"/>
          </ac:spMkLst>
        </pc:spChg>
        <pc:picChg chg="mod">
          <ac:chgData name="Caitlin Ting" userId="aba28b0c-970d-4302-92fe-7e91bd67caf1" providerId="ADAL" clId="{FC8DF974-5337-4B0B-96F6-B73D9C9FBA90}" dt="2025-09-26T16:20:22.873" v="2" actId="26606"/>
          <ac:picMkLst>
            <pc:docMk/>
            <pc:sldMk cId="2659664817" sldId="260"/>
            <ac:picMk id="5" creationId="{6B4EA251-1124-8901-1577-19A087750A15}"/>
          </ac:picMkLst>
        </pc:picChg>
      </pc:sldChg>
      <pc:sldChg chg="modNotesTx">
        <pc:chgData name="Caitlin Ting" userId="aba28b0c-970d-4302-92fe-7e91bd67caf1" providerId="ADAL" clId="{FC8DF974-5337-4B0B-96F6-B73D9C9FBA90}" dt="2025-10-08T16:27:39.270" v="296" actId="20577"/>
        <pc:sldMkLst>
          <pc:docMk/>
          <pc:sldMk cId="158881468" sldId="261"/>
        </pc:sldMkLst>
      </pc:sldChg>
      <pc:sldChg chg="modNotesTx">
        <pc:chgData name="Caitlin Ting" userId="aba28b0c-970d-4302-92fe-7e91bd67caf1" providerId="ADAL" clId="{FC8DF974-5337-4B0B-96F6-B73D9C9FBA90}" dt="2025-10-08T16:27:36.118" v="295" actId="20577"/>
        <pc:sldMkLst>
          <pc:docMk/>
          <pc:sldMk cId="1187808674" sldId="264"/>
        </pc:sldMkLst>
      </pc:sldChg>
      <pc:sldChg chg="mod modShow">
        <pc:chgData name="Caitlin Ting" userId="aba28b0c-970d-4302-92fe-7e91bd67caf1" providerId="ADAL" clId="{FC8DF974-5337-4B0B-96F6-B73D9C9FBA90}" dt="2025-10-08T16:21:02.117" v="204" actId="729"/>
        <pc:sldMkLst>
          <pc:docMk/>
          <pc:sldMk cId="1374487856" sldId="265"/>
        </pc:sldMkLst>
      </pc:sldChg>
      <pc:sldChg chg="modNotesTx">
        <pc:chgData name="Caitlin Ting" userId="aba28b0c-970d-4302-92fe-7e91bd67caf1" providerId="ADAL" clId="{FC8DF974-5337-4B0B-96F6-B73D9C9FBA90}" dt="2025-10-08T16:27:47.267" v="297" actId="20577"/>
        <pc:sldMkLst>
          <pc:docMk/>
          <pc:sldMk cId="2526525953" sldId="267"/>
        </pc:sldMkLst>
      </pc:sldChg>
      <pc:sldChg chg="mod modShow">
        <pc:chgData name="Caitlin Ting" userId="aba28b0c-970d-4302-92fe-7e91bd67caf1" providerId="ADAL" clId="{FC8DF974-5337-4B0B-96F6-B73D9C9FBA90}" dt="2025-10-08T16:21:02.117" v="204" actId="729"/>
        <pc:sldMkLst>
          <pc:docMk/>
          <pc:sldMk cId="1458875080" sldId="268"/>
        </pc:sldMkLst>
      </pc:sldChg>
      <pc:sldChg chg="modSp mod modNotesTx">
        <pc:chgData name="Caitlin Ting" userId="aba28b0c-970d-4302-92fe-7e91bd67caf1" providerId="ADAL" clId="{FC8DF974-5337-4B0B-96F6-B73D9C9FBA90}" dt="2025-10-08T16:26:51.952" v="291" actId="20577"/>
        <pc:sldMkLst>
          <pc:docMk/>
          <pc:sldMk cId="2866597140" sldId="269"/>
        </pc:sldMkLst>
        <pc:spChg chg="mod">
          <ac:chgData name="Caitlin Ting" userId="aba28b0c-970d-4302-92fe-7e91bd67caf1" providerId="ADAL" clId="{FC8DF974-5337-4B0B-96F6-B73D9C9FBA90}" dt="2025-09-26T16:20:13.894" v="1" actId="26606"/>
          <ac:spMkLst>
            <pc:docMk/>
            <pc:sldMk cId="2866597140" sldId="269"/>
            <ac:spMk id="4" creationId="{BE2BC136-90AD-A509-C123-CD440C8D0917}"/>
          </ac:spMkLst>
        </pc:spChg>
        <pc:spChg chg="mod ord">
          <ac:chgData name="Caitlin Ting" userId="aba28b0c-970d-4302-92fe-7e91bd67caf1" providerId="ADAL" clId="{FC8DF974-5337-4B0B-96F6-B73D9C9FBA90}" dt="2025-09-26T16:20:38.809" v="6" actId="20577"/>
          <ac:spMkLst>
            <pc:docMk/>
            <pc:sldMk cId="2866597140" sldId="269"/>
            <ac:spMk id="5" creationId="{9D91E831-3A67-833E-151B-28A54F3692D2}"/>
          </ac:spMkLst>
        </pc:spChg>
        <pc:picChg chg="mod">
          <ac:chgData name="Caitlin Ting" userId="aba28b0c-970d-4302-92fe-7e91bd67caf1" providerId="ADAL" clId="{FC8DF974-5337-4B0B-96F6-B73D9C9FBA90}" dt="2025-09-26T16:20:13.894" v="1" actId="26606"/>
          <ac:picMkLst>
            <pc:docMk/>
            <pc:sldMk cId="2866597140" sldId="269"/>
            <ac:picMk id="7" creationId="{1DE1FCBD-257D-41A5-7D9E-CF219E22CF94}"/>
          </ac:picMkLst>
        </pc:picChg>
      </pc:sldChg>
      <pc:sldChg chg="modSp mod modNotesTx">
        <pc:chgData name="Caitlin Ting" userId="aba28b0c-970d-4302-92fe-7e91bd67caf1" providerId="ADAL" clId="{FC8DF974-5337-4B0B-96F6-B73D9C9FBA90}" dt="2025-10-08T16:28:00.940" v="299" actId="20577"/>
        <pc:sldMkLst>
          <pc:docMk/>
          <pc:sldMk cId="4288977448" sldId="270"/>
        </pc:sldMkLst>
        <pc:spChg chg="mod">
          <ac:chgData name="Caitlin Ting" userId="aba28b0c-970d-4302-92fe-7e91bd67caf1" providerId="ADAL" clId="{FC8DF974-5337-4B0B-96F6-B73D9C9FBA90}" dt="2025-09-26T16:22:07.439" v="10" actId="27636"/>
          <ac:spMkLst>
            <pc:docMk/>
            <pc:sldMk cId="4288977448" sldId="270"/>
            <ac:spMk id="5" creationId="{892C1F21-03B3-DE80-6791-C110A24570AC}"/>
          </ac:spMkLst>
        </pc:spChg>
      </pc:sldChg>
      <pc:sldChg chg="modNotesTx">
        <pc:chgData name="Caitlin Ting" userId="aba28b0c-970d-4302-92fe-7e91bd67caf1" providerId="ADAL" clId="{FC8DF974-5337-4B0B-96F6-B73D9C9FBA90}" dt="2025-10-08T16:27:54.902" v="298" actId="20577"/>
        <pc:sldMkLst>
          <pc:docMk/>
          <pc:sldMk cId="3997682697" sldId="271"/>
        </pc:sldMkLst>
      </pc:sldChg>
      <pc:sldChg chg="addSp delSp modSp mod modNotesTx">
        <pc:chgData name="Caitlin Ting" userId="aba28b0c-970d-4302-92fe-7e91bd67caf1" providerId="ADAL" clId="{FC8DF974-5337-4B0B-96F6-B73D9C9FBA90}" dt="2025-10-08T16:29:07.852" v="406" actId="20577"/>
        <pc:sldMkLst>
          <pc:docMk/>
          <pc:sldMk cId="1607941115" sldId="272"/>
        </pc:sldMkLst>
        <pc:spChg chg="mod">
          <ac:chgData name="Caitlin Ting" userId="aba28b0c-970d-4302-92fe-7e91bd67caf1" providerId="ADAL" clId="{FC8DF974-5337-4B0B-96F6-B73D9C9FBA90}" dt="2025-10-08T16:21:23.115" v="213" actId="20577"/>
          <ac:spMkLst>
            <pc:docMk/>
            <pc:sldMk cId="1607941115" sldId="272"/>
            <ac:spMk id="3" creationId="{DC2362F6-FD3C-D177-F93D-7D16F35F4B57}"/>
          </ac:spMkLst>
        </pc:spChg>
        <pc:picChg chg="mod">
          <ac:chgData name="Caitlin Ting" userId="aba28b0c-970d-4302-92fe-7e91bd67caf1" providerId="ADAL" clId="{FC8DF974-5337-4B0B-96F6-B73D9C9FBA90}" dt="2025-09-26T16:41:57.421" v="76" actId="1076"/>
          <ac:picMkLst>
            <pc:docMk/>
            <pc:sldMk cId="1607941115" sldId="272"/>
            <ac:picMk id="5" creationId="{2B22B091-2C16-D85D-8401-8EFB6DD072B3}"/>
          </ac:picMkLst>
        </pc:picChg>
      </pc:sldChg>
      <pc:sldChg chg="addSp delSp modSp mod modNotesTx">
        <pc:chgData name="Caitlin Ting" userId="aba28b0c-970d-4302-92fe-7e91bd67caf1" providerId="ADAL" clId="{FC8DF974-5337-4B0B-96F6-B73D9C9FBA90}" dt="2025-10-08T16:29:28.349" v="408" actId="20577"/>
        <pc:sldMkLst>
          <pc:docMk/>
          <pc:sldMk cId="3519755122" sldId="273"/>
        </pc:sldMkLst>
        <pc:spChg chg="mod">
          <ac:chgData name="Caitlin Ting" userId="aba28b0c-970d-4302-92fe-7e91bd67caf1" providerId="ADAL" clId="{FC8DF974-5337-4B0B-96F6-B73D9C9FBA90}" dt="2025-09-26T16:43:45.697" v="122" actId="20577"/>
          <ac:spMkLst>
            <pc:docMk/>
            <pc:sldMk cId="3519755122" sldId="273"/>
            <ac:spMk id="4" creationId="{7869A72E-BB00-D04C-42E0-309E2BD50975}"/>
          </ac:spMkLst>
        </pc:spChg>
        <pc:picChg chg="add del mod">
          <ac:chgData name="Caitlin Ting" userId="aba28b0c-970d-4302-92fe-7e91bd67caf1" providerId="ADAL" clId="{FC8DF974-5337-4B0B-96F6-B73D9C9FBA90}" dt="2025-09-26T16:47:25.803" v="203" actId="21"/>
          <ac:picMkLst>
            <pc:docMk/>
            <pc:sldMk cId="3519755122" sldId="273"/>
            <ac:picMk id="5" creationId="{C8936D39-F15B-3743-3617-90E45FC8F6F3}"/>
          </ac:picMkLst>
        </pc:picChg>
      </pc:sldChg>
      <pc:sldChg chg="del modNotesTx">
        <pc:chgData name="Caitlin Ting" userId="aba28b0c-970d-4302-92fe-7e91bd67caf1" providerId="ADAL" clId="{FC8DF974-5337-4B0B-96F6-B73D9C9FBA90}" dt="2025-10-08T16:25:50.916" v="281" actId="47"/>
        <pc:sldMkLst>
          <pc:docMk/>
          <pc:sldMk cId="4908622" sldId="275"/>
        </pc:sldMkLst>
      </pc:sldChg>
    </pc:docChg>
  </pc:docChgLst>
  <pc:docChgLst>
    <pc:chgData name="cameronel@state.gov" userId="S::urn:spo:guest#cameronel@state.gov::" providerId="AD" clId="Web-{8F1284E7-387E-D27A-CDF4-9EA661D86960}"/>
    <pc:docChg chg="modSld">
      <pc:chgData name="cameronel@state.gov" userId="S::urn:spo:guest#cameronel@state.gov::" providerId="AD" clId="Web-{8F1284E7-387E-D27A-CDF4-9EA661D86960}" dt="2025-09-26T19:44:42.779" v="1"/>
      <pc:docMkLst>
        <pc:docMk/>
      </pc:docMkLst>
      <pc:sldChg chg="modSp">
        <pc:chgData name="cameronel@state.gov" userId="S::urn:spo:guest#cameronel@state.gov::" providerId="AD" clId="Web-{8F1284E7-387E-D27A-CDF4-9EA661D86960}" dt="2025-09-26T19:43:41.683" v="0" actId="20577"/>
        <pc:sldMkLst>
          <pc:docMk/>
          <pc:sldMk cId="1122936607" sldId="258"/>
        </pc:sldMkLst>
        <pc:spChg chg="mod">
          <ac:chgData name="cameronel@state.gov" userId="S::urn:spo:guest#cameronel@state.gov::" providerId="AD" clId="Web-{8F1284E7-387E-D27A-CDF4-9EA661D86960}" dt="2025-09-26T19:43:41.683" v="0" actId="20577"/>
          <ac:spMkLst>
            <pc:docMk/>
            <pc:sldMk cId="1122936607" sldId="258"/>
            <ac:spMk id="3" creationId="{AD738C42-C4DD-B4E1-867C-A0D85840E4F8}"/>
          </ac:spMkLst>
        </pc:spChg>
      </pc:sldChg>
      <pc:sldChg chg="modSp">
        <pc:chgData name="cameronel@state.gov" userId="S::urn:spo:guest#cameronel@state.gov::" providerId="AD" clId="Web-{8F1284E7-387E-D27A-CDF4-9EA661D86960}" dt="2025-09-26T19:44:42.779" v="1"/>
        <pc:sldMkLst>
          <pc:docMk/>
          <pc:sldMk cId="2526525953" sldId="267"/>
        </pc:sldMkLst>
        <pc:graphicFrameChg chg="modGraphic">
          <ac:chgData name="cameronel@state.gov" userId="S::urn:spo:guest#cameronel@state.gov::" providerId="AD" clId="Web-{8F1284E7-387E-D27A-CDF4-9EA661D86960}" dt="2025-09-26T19:44:42.779" v="1"/>
          <ac:graphicFrameMkLst>
            <pc:docMk/>
            <pc:sldMk cId="2526525953" sldId="267"/>
            <ac:graphicFrameMk id="9" creationId="{9D48F8AD-90DD-691A-FC5B-AB6955B95C51}"/>
          </ac:graphicFrameMkLst>
        </pc:graphicFrameChg>
      </pc:sldChg>
    </pc:docChg>
  </pc:docChgLst>
</pc:chgInfo>
</file>

<file path=ppt/diagrams/_rels/data1.xml.rels><?xml version="1.0" encoding="UTF-8" standalone="yes"?>
<Relationships xmlns="http://schemas.openxmlformats.org/package/2006/relationships"><Relationship Id="rId8" Type="http://schemas.openxmlformats.org/officeDocument/2006/relationships/image" Target="../media/image15.svg"/><Relationship Id="rId3" Type="http://schemas.openxmlformats.org/officeDocument/2006/relationships/image" Target="../media/image10.png"/><Relationship Id="rId7" Type="http://schemas.openxmlformats.org/officeDocument/2006/relationships/image" Target="../media/image14.png"/><Relationship Id="rId2" Type="http://schemas.openxmlformats.org/officeDocument/2006/relationships/image" Target="../media/image9.svg"/><Relationship Id="rId1" Type="http://schemas.openxmlformats.org/officeDocument/2006/relationships/image" Target="../media/image8.png"/><Relationship Id="rId6" Type="http://schemas.openxmlformats.org/officeDocument/2006/relationships/image" Target="../media/image13.svg"/><Relationship Id="rId5" Type="http://schemas.openxmlformats.org/officeDocument/2006/relationships/image" Target="../media/image12.png"/><Relationship Id="rId10" Type="http://schemas.openxmlformats.org/officeDocument/2006/relationships/image" Target="../media/image17.svg"/><Relationship Id="rId4" Type="http://schemas.openxmlformats.org/officeDocument/2006/relationships/image" Target="../media/image11.svg"/><Relationship Id="rId9" Type="http://schemas.openxmlformats.org/officeDocument/2006/relationships/image" Target="../media/image16.png"/></Relationships>
</file>

<file path=ppt/diagrams/_rels/drawing1.xml.rels><?xml version="1.0" encoding="UTF-8" standalone="yes"?>
<Relationships xmlns="http://schemas.openxmlformats.org/package/2006/relationships"><Relationship Id="rId8" Type="http://schemas.openxmlformats.org/officeDocument/2006/relationships/image" Target="../media/image15.svg"/><Relationship Id="rId3" Type="http://schemas.openxmlformats.org/officeDocument/2006/relationships/image" Target="../media/image10.png"/><Relationship Id="rId7" Type="http://schemas.openxmlformats.org/officeDocument/2006/relationships/image" Target="../media/image14.png"/><Relationship Id="rId2" Type="http://schemas.openxmlformats.org/officeDocument/2006/relationships/image" Target="../media/image9.svg"/><Relationship Id="rId1" Type="http://schemas.openxmlformats.org/officeDocument/2006/relationships/image" Target="../media/image8.png"/><Relationship Id="rId6" Type="http://schemas.openxmlformats.org/officeDocument/2006/relationships/image" Target="../media/image13.svg"/><Relationship Id="rId5" Type="http://schemas.openxmlformats.org/officeDocument/2006/relationships/image" Target="../media/image12.png"/><Relationship Id="rId10" Type="http://schemas.openxmlformats.org/officeDocument/2006/relationships/image" Target="../media/image17.svg"/><Relationship Id="rId4" Type="http://schemas.openxmlformats.org/officeDocument/2006/relationships/image" Target="../media/image11.svg"/><Relationship Id="rId9" Type="http://schemas.openxmlformats.org/officeDocument/2006/relationships/image" Target="../media/image16.png"/></Relationships>
</file>

<file path=ppt/diagrams/colors1.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101CABD-A419-4EEF-B024-CFECBC97839C}" type="doc">
      <dgm:prSet loTypeId="urn:microsoft.com/office/officeart/2018/5/layout/IconCircleLabelList" loCatId="icon" qsTypeId="urn:microsoft.com/office/officeart/2005/8/quickstyle/simple1" qsCatId="simple" csTypeId="urn:microsoft.com/office/officeart/2005/8/colors/accent2_2" csCatId="accent2" phldr="1"/>
      <dgm:spPr/>
      <dgm:t>
        <a:bodyPr/>
        <a:lstStyle/>
        <a:p>
          <a:endParaRPr lang="en-US"/>
        </a:p>
      </dgm:t>
    </dgm:pt>
    <dgm:pt modelId="{6B9BCF82-9D40-49A3-8762-67BB455FE4E6}">
      <dgm:prSet/>
      <dgm:spPr/>
      <dgm:t>
        <a:bodyPr/>
        <a:lstStyle/>
        <a:p>
          <a:pPr>
            <a:defRPr cap="all"/>
          </a:pPr>
          <a:r>
            <a:rPr lang="en-US"/>
            <a:t>Program Background</a:t>
          </a:r>
        </a:p>
      </dgm:t>
    </dgm:pt>
    <dgm:pt modelId="{58A50FCD-94E8-44BA-AEB4-A8D084D25D06}" type="parTrans" cxnId="{9626EFF2-5A09-4E10-A93A-BF53DDD97218}">
      <dgm:prSet/>
      <dgm:spPr/>
      <dgm:t>
        <a:bodyPr/>
        <a:lstStyle/>
        <a:p>
          <a:endParaRPr lang="en-US"/>
        </a:p>
      </dgm:t>
    </dgm:pt>
    <dgm:pt modelId="{B4927DD2-E3C6-4E03-A210-13FF81D8937D}" type="sibTrans" cxnId="{9626EFF2-5A09-4E10-A93A-BF53DDD97218}">
      <dgm:prSet/>
      <dgm:spPr/>
      <dgm:t>
        <a:bodyPr/>
        <a:lstStyle/>
        <a:p>
          <a:endParaRPr lang="en-US"/>
        </a:p>
      </dgm:t>
    </dgm:pt>
    <dgm:pt modelId="{A8A985FC-6BE4-472E-AEAF-B33108B0F85A}">
      <dgm:prSet/>
      <dgm:spPr/>
      <dgm:t>
        <a:bodyPr/>
        <a:lstStyle/>
        <a:p>
          <a:pPr>
            <a:defRPr cap="all"/>
          </a:pPr>
          <a:r>
            <a:rPr lang="en-US"/>
            <a:t>Program Benefits</a:t>
          </a:r>
        </a:p>
      </dgm:t>
    </dgm:pt>
    <dgm:pt modelId="{AEE9C0E4-9730-406C-8FBD-D00FFE6B5BAF}" type="parTrans" cxnId="{44CC5D3A-0BA2-420C-AFEE-2F058D5E9F3F}">
      <dgm:prSet/>
      <dgm:spPr/>
      <dgm:t>
        <a:bodyPr/>
        <a:lstStyle/>
        <a:p>
          <a:endParaRPr lang="en-US"/>
        </a:p>
      </dgm:t>
    </dgm:pt>
    <dgm:pt modelId="{F1E34361-0AF0-4A56-AAD9-47999ABDCA4E}" type="sibTrans" cxnId="{44CC5D3A-0BA2-420C-AFEE-2F058D5E9F3F}">
      <dgm:prSet/>
      <dgm:spPr/>
      <dgm:t>
        <a:bodyPr/>
        <a:lstStyle/>
        <a:p>
          <a:endParaRPr lang="en-US"/>
        </a:p>
      </dgm:t>
    </dgm:pt>
    <dgm:pt modelId="{C85B59DD-8E05-4830-9C2A-5E8EE6C4BD3A}">
      <dgm:prSet/>
      <dgm:spPr/>
      <dgm:t>
        <a:bodyPr/>
        <a:lstStyle/>
        <a:p>
          <a:pPr>
            <a:defRPr cap="all"/>
          </a:pPr>
          <a:r>
            <a:rPr lang="en-US"/>
            <a:t>Alumni Experiences</a:t>
          </a:r>
        </a:p>
      </dgm:t>
    </dgm:pt>
    <dgm:pt modelId="{20953555-431F-4189-93D3-D20AD9617D8E}" type="parTrans" cxnId="{EB9C0A16-CA3E-4A0C-B6F0-4E0BE4D7D0B2}">
      <dgm:prSet/>
      <dgm:spPr/>
      <dgm:t>
        <a:bodyPr/>
        <a:lstStyle/>
        <a:p>
          <a:endParaRPr lang="en-US"/>
        </a:p>
      </dgm:t>
    </dgm:pt>
    <dgm:pt modelId="{7DD34585-25E1-4FDB-9576-A02DDC6B2EA5}" type="sibTrans" cxnId="{EB9C0A16-CA3E-4A0C-B6F0-4E0BE4D7D0B2}">
      <dgm:prSet/>
      <dgm:spPr/>
      <dgm:t>
        <a:bodyPr/>
        <a:lstStyle/>
        <a:p>
          <a:endParaRPr lang="en-US"/>
        </a:p>
      </dgm:t>
    </dgm:pt>
    <dgm:pt modelId="{4076C7DB-C9BB-43FD-83F7-84E2100D966E}">
      <dgm:prSet/>
      <dgm:spPr/>
      <dgm:t>
        <a:bodyPr/>
        <a:lstStyle/>
        <a:p>
          <a:pPr>
            <a:defRPr cap="all"/>
          </a:pPr>
          <a:r>
            <a:rPr lang="en-US"/>
            <a:t>Preparing to Apply</a:t>
          </a:r>
        </a:p>
      </dgm:t>
    </dgm:pt>
    <dgm:pt modelId="{0EB7179B-A0EB-45C8-AB4D-C2FBC177B7F0}" type="parTrans" cxnId="{97467C68-BBA7-4A41-BBA5-7CC567CAE530}">
      <dgm:prSet/>
      <dgm:spPr/>
      <dgm:t>
        <a:bodyPr/>
        <a:lstStyle/>
        <a:p>
          <a:endParaRPr lang="en-US"/>
        </a:p>
      </dgm:t>
    </dgm:pt>
    <dgm:pt modelId="{01706FEA-2D03-4D8A-9687-17A8BF6FCA8E}" type="sibTrans" cxnId="{97467C68-BBA7-4A41-BBA5-7CC567CAE530}">
      <dgm:prSet/>
      <dgm:spPr/>
      <dgm:t>
        <a:bodyPr/>
        <a:lstStyle/>
        <a:p>
          <a:endParaRPr lang="en-US"/>
        </a:p>
      </dgm:t>
    </dgm:pt>
    <dgm:pt modelId="{C64C2AF3-8023-4338-94C0-0436F2339A29}">
      <dgm:prSet/>
      <dgm:spPr/>
      <dgm:t>
        <a:bodyPr/>
        <a:lstStyle/>
        <a:p>
          <a:pPr>
            <a:defRPr cap="all"/>
          </a:pPr>
          <a:r>
            <a:rPr lang="en-US"/>
            <a:t>Q&amp;A</a:t>
          </a:r>
        </a:p>
      </dgm:t>
    </dgm:pt>
    <dgm:pt modelId="{A2FA0425-A733-4779-A098-7F263AA84103}" type="parTrans" cxnId="{0E10CD75-896B-4629-AC04-5348DC71E253}">
      <dgm:prSet/>
      <dgm:spPr/>
      <dgm:t>
        <a:bodyPr/>
        <a:lstStyle/>
        <a:p>
          <a:endParaRPr lang="en-US"/>
        </a:p>
      </dgm:t>
    </dgm:pt>
    <dgm:pt modelId="{D380DDEE-98F1-4161-9A1E-BF9679F6F5C9}" type="sibTrans" cxnId="{0E10CD75-896B-4629-AC04-5348DC71E253}">
      <dgm:prSet/>
      <dgm:spPr/>
      <dgm:t>
        <a:bodyPr/>
        <a:lstStyle/>
        <a:p>
          <a:endParaRPr lang="en-US"/>
        </a:p>
      </dgm:t>
    </dgm:pt>
    <dgm:pt modelId="{61899828-30D8-4AEA-B21E-8964363B2A72}" type="pres">
      <dgm:prSet presAssocID="{D101CABD-A419-4EEF-B024-CFECBC97839C}" presName="root" presStyleCnt="0">
        <dgm:presLayoutVars>
          <dgm:dir/>
          <dgm:resizeHandles val="exact"/>
        </dgm:presLayoutVars>
      </dgm:prSet>
      <dgm:spPr/>
    </dgm:pt>
    <dgm:pt modelId="{D491712D-50A0-4329-9E4B-4A8A512C0CB8}" type="pres">
      <dgm:prSet presAssocID="{6B9BCF82-9D40-49A3-8762-67BB455FE4E6}" presName="compNode" presStyleCnt="0"/>
      <dgm:spPr/>
    </dgm:pt>
    <dgm:pt modelId="{DDF4B53D-560F-41BF-9817-F96220BFDAF0}" type="pres">
      <dgm:prSet presAssocID="{6B9BCF82-9D40-49A3-8762-67BB455FE4E6}" presName="iconBgRect" presStyleLbl="bgShp" presStyleIdx="0" presStyleCnt="5"/>
      <dgm:spPr/>
    </dgm:pt>
    <dgm:pt modelId="{7659CB46-92D7-4353-BF35-ED041FB2770F}" type="pres">
      <dgm:prSet presAssocID="{6B9BCF82-9D40-49A3-8762-67BB455FE4E6}" presName="iconRect" presStyleLbl="node1" presStyleIdx="0" presStyleCnt="5"/>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Check List"/>
        </a:ext>
      </dgm:extLst>
    </dgm:pt>
    <dgm:pt modelId="{3568172F-5261-4A71-84C6-510DF3366014}" type="pres">
      <dgm:prSet presAssocID="{6B9BCF82-9D40-49A3-8762-67BB455FE4E6}" presName="spaceRect" presStyleCnt="0"/>
      <dgm:spPr/>
    </dgm:pt>
    <dgm:pt modelId="{80E867BC-334C-4B45-9A94-88411F500D42}" type="pres">
      <dgm:prSet presAssocID="{6B9BCF82-9D40-49A3-8762-67BB455FE4E6}" presName="textRect" presStyleLbl="revTx" presStyleIdx="0" presStyleCnt="5">
        <dgm:presLayoutVars>
          <dgm:chMax val="1"/>
          <dgm:chPref val="1"/>
        </dgm:presLayoutVars>
      </dgm:prSet>
      <dgm:spPr/>
    </dgm:pt>
    <dgm:pt modelId="{5BC16773-7512-4C28-972A-6CA54D639471}" type="pres">
      <dgm:prSet presAssocID="{B4927DD2-E3C6-4E03-A210-13FF81D8937D}" presName="sibTrans" presStyleCnt="0"/>
      <dgm:spPr/>
    </dgm:pt>
    <dgm:pt modelId="{86BEDD58-F173-4DD5-A24B-1DFF0C9ABF92}" type="pres">
      <dgm:prSet presAssocID="{A8A985FC-6BE4-472E-AEAF-B33108B0F85A}" presName="compNode" presStyleCnt="0"/>
      <dgm:spPr/>
    </dgm:pt>
    <dgm:pt modelId="{8B00D44C-5107-451F-BEA1-947497AEF6F5}" type="pres">
      <dgm:prSet presAssocID="{A8A985FC-6BE4-472E-AEAF-B33108B0F85A}" presName="iconBgRect" presStyleLbl="bgShp" presStyleIdx="1" presStyleCnt="5"/>
      <dgm:spPr/>
    </dgm:pt>
    <dgm:pt modelId="{2D83D5BD-0BFF-47A4-902D-1E48F6D74CB3}" type="pres">
      <dgm:prSet presAssocID="{A8A985FC-6BE4-472E-AEAF-B33108B0F85A}" presName="iconRect" presStyleLbl="node1" presStyleIdx="1" presStyleCnt="5"/>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Upward trend"/>
        </a:ext>
      </dgm:extLst>
    </dgm:pt>
    <dgm:pt modelId="{B69B77AA-C002-4608-ADC8-2A796799B0D5}" type="pres">
      <dgm:prSet presAssocID="{A8A985FC-6BE4-472E-AEAF-B33108B0F85A}" presName="spaceRect" presStyleCnt="0"/>
      <dgm:spPr/>
    </dgm:pt>
    <dgm:pt modelId="{46795B94-96B4-49D6-A67E-6FB10D692E35}" type="pres">
      <dgm:prSet presAssocID="{A8A985FC-6BE4-472E-AEAF-B33108B0F85A}" presName="textRect" presStyleLbl="revTx" presStyleIdx="1" presStyleCnt="5">
        <dgm:presLayoutVars>
          <dgm:chMax val="1"/>
          <dgm:chPref val="1"/>
        </dgm:presLayoutVars>
      </dgm:prSet>
      <dgm:spPr/>
    </dgm:pt>
    <dgm:pt modelId="{D684B2D8-0AAB-46B2-B88C-72834A14B91F}" type="pres">
      <dgm:prSet presAssocID="{F1E34361-0AF0-4A56-AAD9-47999ABDCA4E}" presName="sibTrans" presStyleCnt="0"/>
      <dgm:spPr/>
    </dgm:pt>
    <dgm:pt modelId="{8817F368-5175-4297-AD0A-B05B157B3D06}" type="pres">
      <dgm:prSet presAssocID="{C85B59DD-8E05-4830-9C2A-5E8EE6C4BD3A}" presName="compNode" presStyleCnt="0"/>
      <dgm:spPr/>
    </dgm:pt>
    <dgm:pt modelId="{93174ABB-1A50-4711-8CA7-378D02331364}" type="pres">
      <dgm:prSet presAssocID="{C85B59DD-8E05-4830-9C2A-5E8EE6C4BD3A}" presName="iconBgRect" presStyleLbl="bgShp" presStyleIdx="2" presStyleCnt="5"/>
      <dgm:spPr/>
    </dgm:pt>
    <dgm:pt modelId="{C55528DF-5F44-4939-B6DD-9B73EC6E3294}" type="pres">
      <dgm:prSet presAssocID="{C85B59DD-8E05-4830-9C2A-5E8EE6C4BD3A}" presName="iconRect" presStyleLbl="node1" presStyleIdx="2" presStyleCnt="5"/>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Head with Gears"/>
        </a:ext>
      </dgm:extLst>
    </dgm:pt>
    <dgm:pt modelId="{70F53876-7304-4BEE-9D97-2859DC402409}" type="pres">
      <dgm:prSet presAssocID="{C85B59DD-8E05-4830-9C2A-5E8EE6C4BD3A}" presName="spaceRect" presStyleCnt="0"/>
      <dgm:spPr/>
    </dgm:pt>
    <dgm:pt modelId="{3F34C7E1-6684-4374-9CE8-79386AF111C6}" type="pres">
      <dgm:prSet presAssocID="{C85B59DD-8E05-4830-9C2A-5E8EE6C4BD3A}" presName="textRect" presStyleLbl="revTx" presStyleIdx="2" presStyleCnt="5">
        <dgm:presLayoutVars>
          <dgm:chMax val="1"/>
          <dgm:chPref val="1"/>
        </dgm:presLayoutVars>
      </dgm:prSet>
      <dgm:spPr/>
    </dgm:pt>
    <dgm:pt modelId="{675357CE-2B2B-4523-BFFE-B0B59D0726FA}" type="pres">
      <dgm:prSet presAssocID="{7DD34585-25E1-4FDB-9576-A02DDC6B2EA5}" presName="sibTrans" presStyleCnt="0"/>
      <dgm:spPr/>
    </dgm:pt>
    <dgm:pt modelId="{C7C5DB1E-4330-4286-BA0A-693210AD568E}" type="pres">
      <dgm:prSet presAssocID="{4076C7DB-C9BB-43FD-83F7-84E2100D966E}" presName="compNode" presStyleCnt="0"/>
      <dgm:spPr/>
    </dgm:pt>
    <dgm:pt modelId="{38A2B254-7B6B-46FF-8E89-9D8B0806E464}" type="pres">
      <dgm:prSet presAssocID="{4076C7DB-C9BB-43FD-83F7-84E2100D966E}" presName="iconBgRect" presStyleLbl="bgShp" presStyleIdx="3" presStyleCnt="5"/>
      <dgm:spPr/>
    </dgm:pt>
    <dgm:pt modelId="{75028F17-AC71-45E5-8600-94E7559E672C}" type="pres">
      <dgm:prSet presAssocID="{4076C7DB-C9BB-43FD-83F7-84E2100D966E}" presName="iconRect" presStyleLbl="node1" presStyleIdx="3" presStyleCnt="5"/>
      <dgm:spPr>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a:noFill/>
        </a:ln>
      </dgm:spPr>
      <dgm:extLst>
        <a:ext uri="{E40237B7-FDA0-4F09-8148-C483321AD2D9}">
          <dgm14:cNvPr xmlns:dgm14="http://schemas.microsoft.com/office/drawing/2010/diagram" id="0" name="" descr="Document"/>
        </a:ext>
      </dgm:extLst>
    </dgm:pt>
    <dgm:pt modelId="{A87F8D6F-C731-4088-9B4D-C0584F16C180}" type="pres">
      <dgm:prSet presAssocID="{4076C7DB-C9BB-43FD-83F7-84E2100D966E}" presName="spaceRect" presStyleCnt="0"/>
      <dgm:spPr/>
    </dgm:pt>
    <dgm:pt modelId="{6872F508-E2BA-4A35-8E8E-12CE9B551F5E}" type="pres">
      <dgm:prSet presAssocID="{4076C7DB-C9BB-43FD-83F7-84E2100D966E}" presName="textRect" presStyleLbl="revTx" presStyleIdx="3" presStyleCnt="5">
        <dgm:presLayoutVars>
          <dgm:chMax val="1"/>
          <dgm:chPref val="1"/>
        </dgm:presLayoutVars>
      </dgm:prSet>
      <dgm:spPr/>
    </dgm:pt>
    <dgm:pt modelId="{0273F403-7111-4522-A048-AF4864856926}" type="pres">
      <dgm:prSet presAssocID="{01706FEA-2D03-4D8A-9687-17A8BF6FCA8E}" presName="sibTrans" presStyleCnt="0"/>
      <dgm:spPr/>
    </dgm:pt>
    <dgm:pt modelId="{B17ED2ED-18B0-4256-8458-D50858CED800}" type="pres">
      <dgm:prSet presAssocID="{C64C2AF3-8023-4338-94C0-0436F2339A29}" presName="compNode" presStyleCnt="0"/>
      <dgm:spPr/>
    </dgm:pt>
    <dgm:pt modelId="{71998DB6-54BC-489C-9B59-53CD375A9932}" type="pres">
      <dgm:prSet presAssocID="{C64C2AF3-8023-4338-94C0-0436F2339A29}" presName="iconBgRect" presStyleLbl="bgShp" presStyleIdx="4" presStyleCnt="5"/>
      <dgm:spPr/>
    </dgm:pt>
    <dgm:pt modelId="{3A14DFE8-D56E-4F6B-A77D-C5CF1351ADE3}" type="pres">
      <dgm:prSet presAssocID="{C64C2AF3-8023-4338-94C0-0436F2339A29}" presName="iconRect" presStyleLbl="node1" presStyleIdx="4" presStyleCnt="5"/>
      <dgm:spPr>
        <a:blipFill>
          <a:blip xmlns:r="http://schemas.openxmlformats.org/officeDocument/2006/relationships"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a:blipFill>
        <a:ln>
          <a:noFill/>
        </a:ln>
      </dgm:spPr>
      <dgm:extLst>
        <a:ext uri="{E40237B7-FDA0-4F09-8148-C483321AD2D9}">
          <dgm14:cNvPr xmlns:dgm14="http://schemas.microsoft.com/office/drawing/2010/diagram" id="0" name="" descr="Questions"/>
        </a:ext>
      </dgm:extLst>
    </dgm:pt>
    <dgm:pt modelId="{8866363B-D094-4170-8657-25F4721D3F10}" type="pres">
      <dgm:prSet presAssocID="{C64C2AF3-8023-4338-94C0-0436F2339A29}" presName="spaceRect" presStyleCnt="0"/>
      <dgm:spPr/>
    </dgm:pt>
    <dgm:pt modelId="{7A4BABA7-DD3E-4C37-A9F5-68FC711CA052}" type="pres">
      <dgm:prSet presAssocID="{C64C2AF3-8023-4338-94C0-0436F2339A29}" presName="textRect" presStyleLbl="revTx" presStyleIdx="4" presStyleCnt="5">
        <dgm:presLayoutVars>
          <dgm:chMax val="1"/>
          <dgm:chPref val="1"/>
        </dgm:presLayoutVars>
      </dgm:prSet>
      <dgm:spPr/>
    </dgm:pt>
  </dgm:ptLst>
  <dgm:cxnLst>
    <dgm:cxn modelId="{EB9C0A16-CA3E-4A0C-B6F0-4E0BE4D7D0B2}" srcId="{D101CABD-A419-4EEF-B024-CFECBC97839C}" destId="{C85B59DD-8E05-4830-9C2A-5E8EE6C4BD3A}" srcOrd="2" destOrd="0" parTransId="{20953555-431F-4189-93D3-D20AD9617D8E}" sibTransId="{7DD34585-25E1-4FDB-9576-A02DDC6B2EA5}"/>
    <dgm:cxn modelId="{44CC5D3A-0BA2-420C-AFEE-2F058D5E9F3F}" srcId="{D101CABD-A419-4EEF-B024-CFECBC97839C}" destId="{A8A985FC-6BE4-472E-AEAF-B33108B0F85A}" srcOrd="1" destOrd="0" parTransId="{AEE9C0E4-9730-406C-8FBD-D00FFE6B5BAF}" sibTransId="{F1E34361-0AF0-4A56-AAD9-47999ABDCA4E}"/>
    <dgm:cxn modelId="{91557C64-B208-4F42-8E7C-5EE723325FEA}" type="presOf" srcId="{6B9BCF82-9D40-49A3-8762-67BB455FE4E6}" destId="{80E867BC-334C-4B45-9A94-88411F500D42}" srcOrd="0" destOrd="0" presId="urn:microsoft.com/office/officeart/2018/5/layout/IconCircleLabelList"/>
    <dgm:cxn modelId="{3C086568-D47A-47DB-8442-281F25ADF9E0}" type="presOf" srcId="{A8A985FC-6BE4-472E-AEAF-B33108B0F85A}" destId="{46795B94-96B4-49D6-A67E-6FB10D692E35}" srcOrd="0" destOrd="0" presId="urn:microsoft.com/office/officeart/2018/5/layout/IconCircleLabelList"/>
    <dgm:cxn modelId="{97467C68-BBA7-4A41-BBA5-7CC567CAE530}" srcId="{D101CABD-A419-4EEF-B024-CFECBC97839C}" destId="{4076C7DB-C9BB-43FD-83F7-84E2100D966E}" srcOrd="3" destOrd="0" parTransId="{0EB7179B-A0EB-45C8-AB4D-C2FBC177B7F0}" sibTransId="{01706FEA-2D03-4D8A-9687-17A8BF6FCA8E}"/>
    <dgm:cxn modelId="{0E10CD75-896B-4629-AC04-5348DC71E253}" srcId="{D101CABD-A419-4EEF-B024-CFECBC97839C}" destId="{C64C2AF3-8023-4338-94C0-0436F2339A29}" srcOrd="4" destOrd="0" parTransId="{A2FA0425-A733-4779-A098-7F263AA84103}" sibTransId="{D380DDEE-98F1-4161-9A1E-BF9679F6F5C9}"/>
    <dgm:cxn modelId="{B7958557-9A11-46A0-ABCC-4C8E6FF407FE}" type="presOf" srcId="{C64C2AF3-8023-4338-94C0-0436F2339A29}" destId="{7A4BABA7-DD3E-4C37-A9F5-68FC711CA052}" srcOrd="0" destOrd="0" presId="urn:microsoft.com/office/officeart/2018/5/layout/IconCircleLabelList"/>
    <dgm:cxn modelId="{AEC28EAC-DF8B-4B51-AE36-9A9EE686F37C}" type="presOf" srcId="{4076C7DB-C9BB-43FD-83F7-84E2100D966E}" destId="{6872F508-E2BA-4A35-8E8E-12CE9B551F5E}" srcOrd="0" destOrd="0" presId="urn:microsoft.com/office/officeart/2018/5/layout/IconCircleLabelList"/>
    <dgm:cxn modelId="{14D1C5B6-4ECD-434F-B622-2E509273ACBB}" type="presOf" srcId="{D101CABD-A419-4EEF-B024-CFECBC97839C}" destId="{61899828-30D8-4AEA-B21E-8964363B2A72}" srcOrd="0" destOrd="0" presId="urn:microsoft.com/office/officeart/2018/5/layout/IconCircleLabelList"/>
    <dgm:cxn modelId="{9DA19EDF-420A-485E-9C47-004DDE6AD459}" type="presOf" srcId="{C85B59DD-8E05-4830-9C2A-5E8EE6C4BD3A}" destId="{3F34C7E1-6684-4374-9CE8-79386AF111C6}" srcOrd="0" destOrd="0" presId="urn:microsoft.com/office/officeart/2018/5/layout/IconCircleLabelList"/>
    <dgm:cxn modelId="{9626EFF2-5A09-4E10-A93A-BF53DDD97218}" srcId="{D101CABD-A419-4EEF-B024-CFECBC97839C}" destId="{6B9BCF82-9D40-49A3-8762-67BB455FE4E6}" srcOrd="0" destOrd="0" parTransId="{58A50FCD-94E8-44BA-AEB4-A8D084D25D06}" sibTransId="{B4927DD2-E3C6-4E03-A210-13FF81D8937D}"/>
    <dgm:cxn modelId="{A01CBE3B-4705-47D6-BE14-88124FB472B3}" type="presParOf" srcId="{61899828-30D8-4AEA-B21E-8964363B2A72}" destId="{D491712D-50A0-4329-9E4B-4A8A512C0CB8}" srcOrd="0" destOrd="0" presId="urn:microsoft.com/office/officeart/2018/5/layout/IconCircleLabelList"/>
    <dgm:cxn modelId="{684B1BCD-459C-44BE-A396-106B0854A02D}" type="presParOf" srcId="{D491712D-50A0-4329-9E4B-4A8A512C0CB8}" destId="{DDF4B53D-560F-41BF-9817-F96220BFDAF0}" srcOrd="0" destOrd="0" presId="urn:microsoft.com/office/officeart/2018/5/layout/IconCircleLabelList"/>
    <dgm:cxn modelId="{36E33F5C-A488-4FC3-9256-E7A58094E1AA}" type="presParOf" srcId="{D491712D-50A0-4329-9E4B-4A8A512C0CB8}" destId="{7659CB46-92D7-4353-BF35-ED041FB2770F}" srcOrd="1" destOrd="0" presId="urn:microsoft.com/office/officeart/2018/5/layout/IconCircleLabelList"/>
    <dgm:cxn modelId="{C2DDABC4-D8A2-4012-95DC-E718488E8575}" type="presParOf" srcId="{D491712D-50A0-4329-9E4B-4A8A512C0CB8}" destId="{3568172F-5261-4A71-84C6-510DF3366014}" srcOrd="2" destOrd="0" presId="urn:microsoft.com/office/officeart/2018/5/layout/IconCircleLabelList"/>
    <dgm:cxn modelId="{70D9EC33-3957-459A-8E8B-6E34F953582B}" type="presParOf" srcId="{D491712D-50A0-4329-9E4B-4A8A512C0CB8}" destId="{80E867BC-334C-4B45-9A94-88411F500D42}" srcOrd="3" destOrd="0" presId="urn:microsoft.com/office/officeart/2018/5/layout/IconCircleLabelList"/>
    <dgm:cxn modelId="{14A6A5B8-6944-4FC8-8126-1DA15822656F}" type="presParOf" srcId="{61899828-30D8-4AEA-B21E-8964363B2A72}" destId="{5BC16773-7512-4C28-972A-6CA54D639471}" srcOrd="1" destOrd="0" presId="urn:microsoft.com/office/officeart/2018/5/layout/IconCircleLabelList"/>
    <dgm:cxn modelId="{789F4FB4-EEBA-4F7B-997C-AA4571C2262E}" type="presParOf" srcId="{61899828-30D8-4AEA-B21E-8964363B2A72}" destId="{86BEDD58-F173-4DD5-A24B-1DFF0C9ABF92}" srcOrd="2" destOrd="0" presId="urn:microsoft.com/office/officeart/2018/5/layout/IconCircleLabelList"/>
    <dgm:cxn modelId="{9B811BE4-A86F-42A2-80B5-91739796435C}" type="presParOf" srcId="{86BEDD58-F173-4DD5-A24B-1DFF0C9ABF92}" destId="{8B00D44C-5107-451F-BEA1-947497AEF6F5}" srcOrd="0" destOrd="0" presId="urn:microsoft.com/office/officeart/2018/5/layout/IconCircleLabelList"/>
    <dgm:cxn modelId="{21F8D5CB-4950-4EF0-9B31-210DB9FEB478}" type="presParOf" srcId="{86BEDD58-F173-4DD5-A24B-1DFF0C9ABF92}" destId="{2D83D5BD-0BFF-47A4-902D-1E48F6D74CB3}" srcOrd="1" destOrd="0" presId="urn:microsoft.com/office/officeart/2018/5/layout/IconCircleLabelList"/>
    <dgm:cxn modelId="{FCF20B09-59C6-4AB3-9022-4AC43166F65A}" type="presParOf" srcId="{86BEDD58-F173-4DD5-A24B-1DFF0C9ABF92}" destId="{B69B77AA-C002-4608-ADC8-2A796799B0D5}" srcOrd="2" destOrd="0" presId="urn:microsoft.com/office/officeart/2018/5/layout/IconCircleLabelList"/>
    <dgm:cxn modelId="{5FC8E409-0A8B-43D7-AAA7-C0F5F19B96DC}" type="presParOf" srcId="{86BEDD58-F173-4DD5-A24B-1DFF0C9ABF92}" destId="{46795B94-96B4-49D6-A67E-6FB10D692E35}" srcOrd="3" destOrd="0" presId="urn:microsoft.com/office/officeart/2018/5/layout/IconCircleLabelList"/>
    <dgm:cxn modelId="{57407815-2981-4060-8482-E36F9300A918}" type="presParOf" srcId="{61899828-30D8-4AEA-B21E-8964363B2A72}" destId="{D684B2D8-0AAB-46B2-B88C-72834A14B91F}" srcOrd="3" destOrd="0" presId="urn:microsoft.com/office/officeart/2018/5/layout/IconCircleLabelList"/>
    <dgm:cxn modelId="{768BD218-187F-4F4A-82D9-E7F166BB4E89}" type="presParOf" srcId="{61899828-30D8-4AEA-B21E-8964363B2A72}" destId="{8817F368-5175-4297-AD0A-B05B157B3D06}" srcOrd="4" destOrd="0" presId="urn:microsoft.com/office/officeart/2018/5/layout/IconCircleLabelList"/>
    <dgm:cxn modelId="{EEBDF22D-B513-4CAC-9DFE-A479B4E3F5DF}" type="presParOf" srcId="{8817F368-5175-4297-AD0A-B05B157B3D06}" destId="{93174ABB-1A50-4711-8CA7-378D02331364}" srcOrd="0" destOrd="0" presId="urn:microsoft.com/office/officeart/2018/5/layout/IconCircleLabelList"/>
    <dgm:cxn modelId="{A6FAA40F-2E40-41D9-9625-0B5BE98BA8DF}" type="presParOf" srcId="{8817F368-5175-4297-AD0A-B05B157B3D06}" destId="{C55528DF-5F44-4939-B6DD-9B73EC6E3294}" srcOrd="1" destOrd="0" presId="urn:microsoft.com/office/officeart/2018/5/layout/IconCircleLabelList"/>
    <dgm:cxn modelId="{9EE9EF5C-6D0A-4C87-8A73-0DA02C62D6F2}" type="presParOf" srcId="{8817F368-5175-4297-AD0A-B05B157B3D06}" destId="{70F53876-7304-4BEE-9D97-2859DC402409}" srcOrd="2" destOrd="0" presId="urn:microsoft.com/office/officeart/2018/5/layout/IconCircleLabelList"/>
    <dgm:cxn modelId="{F13A2CF9-8872-480C-B500-6C212AE2147B}" type="presParOf" srcId="{8817F368-5175-4297-AD0A-B05B157B3D06}" destId="{3F34C7E1-6684-4374-9CE8-79386AF111C6}" srcOrd="3" destOrd="0" presId="urn:microsoft.com/office/officeart/2018/5/layout/IconCircleLabelList"/>
    <dgm:cxn modelId="{B6A27C5E-3905-4A43-A335-7C6442D13434}" type="presParOf" srcId="{61899828-30D8-4AEA-B21E-8964363B2A72}" destId="{675357CE-2B2B-4523-BFFE-B0B59D0726FA}" srcOrd="5" destOrd="0" presId="urn:microsoft.com/office/officeart/2018/5/layout/IconCircleLabelList"/>
    <dgm:cxn modelId="{3974DF81-E09A-417C-A7AF-060FE2C853EF}" type="presParOf" srcId="{61899828-30D8-4AEA-B21E-8964363B2A72}" destId="{C7C5DB1E-4330-4286-BA0A-693210AD568E}" srcOrd="6" destOrd="0" presId="urn:microsoft.com/office/officeart/2018/5/layout/IconCircleLabelList"/>
    <dgm:cxn modelId="{5EE9824F-17E7-4D99-ADEE-695767CC7204}" type="presParOf" srcId="{C7C5DB1E-4330-4286-BA0A-693210AD568E}" destId="{38A2B254-7B6B-46FF-8E89-9D8B0806E464}" srcOrd="0" destOrd="0" presId="urn:microsoft.com/office/officeart/2018/5/layout/IconCircleLabelList"/>
    <dgm:cxn modelId="{F18ADC5C-28A5-4CBD-B115-993AFEE578F4}" type="presParOf" srcId="{C7C5DB1E-4330-4286-BA0A-693210AD568E}" destId="{75028F17-AC71-45E5-8600-94E7559E672C}" srcOrd="1" destOrd="0" presId="urn:microsoft.com/office/officeart/2018/5/layout/IconCircleLabelList"/>
    <dgm:cxn modelId="{CA75740A-AF8B-498F-AA36-2702E3371448}" type="presParOf" srcId="{C7C5DB1E-4330-4286-BA0A-693210AD568E}" destId="{A87F8D6F-C731-4088-9B4D-C0584F16C180}" srcOrd="2" destOrd="0" presId="urn:microsoft.com/office/officeart/2018/5/layout/IconCircleLabelList"/>
    <dgm:cxn modelId="{52A47033-9278-4C77-9C96-F7029545B0EA}" type="presParOf" srcId="{C7C5DB1E-4330-4286-BA0A-693210AD568E}" destId="{6872F508-E2BA-4A35-8E8E-12CE9B551F5E}" srcOrd="3" destOrd="0" presId="urn:microsoft.com/office/officeart/2018/5/layout/IconCircleLabelList"/>
    <dgm:cxn modelId="{A297B9F1-F35A-48A9-8DC9-7B81A6EED887}" type="presParOf" srcId="{61899828-30D8-4AEA-B21E-8964363B2A72}" destId="{0273F403-7111-4522-A048-AF4864856926}" srcOrd="7" destOrd="0" presId="urn:microsoft.com/office/officeart/2018/5/layout/IconCircleLabelList"/>
    <dgm:cxn modelId="{269F3D8D-84CF-40ED-8D2C-CEAF07AE1F1E}" type="presParOf" srcId="{61899828-30D8-4AEA-B21E-8964363B2A72}" destId="{B17ED2ED-18B0-4256-8458-D50858CED800}" srcOrd="8" destOrd="0" presId="urn:microsoft.com/office/officeart/2018/5/layout/IconCircleLabelList"/>
    <dgm:cxn modelId="{0063713E-7091-48A4-A1B3-FC6150FAB9FA}" type="presParOf" srcId="{B17ED2ED-18B0-4256-8458-D50858CED800}" destId="{71998DB6-54BC-489C-9B59-53CD375A9932}" srcOrd="0" destOrd="0" presId="urn:microsoft.com/office/officeart/2018/5/layout/IconCircleLabelList"/>
    <dgm:cxn modelId="{C30512B2-8F01-4A1D-94EF-139CAC7918C5}" type="presParOf" srcId="{B17ED2ED-18B0-4256-8458-D50858CED800}" destId="{3A14DFE8-D56E-4F6B-A77D-C5CF1351ADE3}" srcOrd="1" destOrd="0" presId="urn:microsoft.com/office/officeart/2018/5/layout/IconCircleLabelList"/>
    <dgm:cxn modelId="{1173D33A-85F2-4306-8BDE-2C7FC908E7AD}" type="presParOf" srcId="{B17ED2ED-18B0-4256-8458-D50858CED800}" destId="{8866363B-D094-4170-8657-25F4721D3F10}" srcOrd="2" destOrd="0" presId="urn:microsoft.com/office/officeart/2018/5/layout/IconCircleLabelList"/>
    <dgm:cxn modelId="{9859C4D2-D9FB-4B5F-85CD-5996CDCD3823}" type="presParOf" srcId="{B17ED2ED-18B0-4256-8458-D50858CED800}" destId="{7A4BABA7-DD3E-4C37-A9F5-68FC711CA052}" srcOrd="3" destOrd="0" presId="urn:microsoft.com/office/officeart/2018/5/layout/IconCircleLabel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21D0F9DF-6C69-46B1-9B3F-E375217B5742}" type="doc">
      <dgm:prSet loTypeId="urn:microsoft.com/office/officeart/2005/8/layout/vList2" loCatId="list" qsTypeId="urn:microsoft.com/office/officeart/2005/8/quickstyle/simple1" qsCatId="simple" csTypeId="urn:microsoft.com/office/officeart/2005/8/colors/accent1_2" csCatId="accent1"/>
      <dgm:spPr/>
      <dgm:t>
        <a:bodyPr/>
        <a:lstStyle/>
        <a:p>
          <a:endParaRPr lang="en-US"/>
        </a:p>
      </dgm:t>
    </dgm:pt>
    <dgm:pt modelId="{B4A21A5F-E58B-402C-96EE-A1F5AB10BD4F}">
      <dgm:prSet/>
      <dgm:spPr/>
      <dgm:t>
        <a:bodyPr/>
        <a:lstStyle/>
        <a:p>
          <a:r>
            <a:rPr lang="en-US"/>
            <a:t>96% report skills gained through CLS made them more competitive in the job market</a:t>
          </a:r>
        </a:p>
      </dgm:t>
    </dgm:pt>
    <dgm:pt modelId="{131C9F4E-7743-4BB0-9644-2F4A48DBA206}" type="parTrans" cxnId="{2C31F7C9-4120-492D-AF89-299D31C7A30B}">
      <dgm:prSet/>
      <dgm:spPr/>
      <dgm:t>
        <a:bodyPr/>
        <a:lstStyle/>
        <a:p>
          <a:endParaRPr lang="en-US"/>
        </a:p>
      </dgm:t>
    </dgm:pt>
    <dgm:pt modelId="{66947806-6EAB-4831-8049-5653A08D240C}" type="sibTrans" cxnId="{2C31F7C9-4120-492D-AF89-299D31C7A30B}">
      <dgm:prSet/>
      <dgm:spPr/>
      <dgm:t>
        <a:bodyPr/>
        <a:lstStyle/>
        <a:p>
          <a:endParaRPr lang="en-US"/>
        </a:p>
      </dgm:t>
    </dgm:pt>
    <dgm:pt modelId="{EFAC0BC6-217D-4B92-9260-CAC8A32D151C}">
      <dgm:prSet/>
      <dgm:spPr/>
      <dgm:t>
        <a:bodyPr/>
        <a:lstStyle/>
        <a:p>
          <a:r>
            <a:rPr lang="en-US"/>
            <a:t>93% report CLS had an impact on their employability</a:t>
          </a:r>
        </a:p>
      </dgm:t>
    </dgm:pt>
    <dgm:pt modelId="{362628D5-D68E-4A6A-A27A-B2FBFF067D05}" type="parTrans" cxnId="{94674121-F327-45A7-80AA-A7FEE8F2BB3A}">
      <dgm:prSet/>
      <dgm:spPr/>
      <dgm:t>
        <a:bodyPr/>
        <a:lstStyle/>
        <a:p>
          <a:endParaRPr lang="en-US"/>
        </a:p>
      </dgm:t>
    </dgm:pt>
    <dgm:pt modelId="{14A2513E-7B24-4DF2-9D19-5EBBBACA2D9E}" type="sibTrans" cxnId="{94674121-F327-45A7-80AA-A7FEE8F2BB3A}">
      <dgm:prSet/>
      <dgm:spPr/>
      <dgm:t>
        <a:bodyPr/>
        <a:lstStyle/>
        <a:p>
          <a:endParaRPr lang="en-US"/>
        </a:p>
      </dgm:t>
    </dgm:pt>
    <dgm:pt modelId="{6A30BB7F-1758-400F-A64C-7AA6AAD2BCBC}">
      <dgm:prSet/>
      <dgm:spPr/>
      <dgm:t>
        <a:bodyPr/>
        <a:lstStyle/>
        <a:p>
          <a:r>
            <a:rPr lang="en-US"/>
            <a:t>68% report they use knowledge of their host country in their current job</a:t>
          </a:r>
        </a:p>
      </dgm:t>
    </dgm:pt>
    <dgm:pt modelId="{EA5D9BA5-3B4C-4AD8-9124-A198F03902D6}" type="parTrans" cxnId="{7F7B7E3A-808E-4B22-BA6D-FB957C08EFEC}">
      <dgm:prSet/>
      <dgm:spPr/>
      <dgm:t>
        <a:bodyPr/>
        <a:lstStyle/>
        <a:p>
          <a:endParaRPr lang="en-US"/>
        </a:p>
      </dgm:t>
    </dgm:pt>
    <dgm:pt modelId="{B938742F-8D01-43F6-9A5D-0186414C0D04}" type="sibTrans" cxnId="{7F7B7E3A-808E-4B22-BA6D-FB957C08EFEC}">
      <dgm:prSet/>
      <dgm:spPr/>
      <dgm:t>
        <a:bodyPr/>
        <a:lstStyle/>
        <a:p>
          <a:endParaRPr lang="en-US"/>
        </a:p>
      </dgm:t>
    </dgm:pt>
    <dgm:pt modelId="{C72599E0-80D2-41B3-ABD7-D395396C92E3}" type="pres">
      <dgm:prSet presAssocID="{21D0F9DF-6C69-46B1-9B3F-E375217B5742}" presName="linear" presStyleCnt="0">
        <dgm:presLayoutVars>
          <dgm:animLvl val="lvl"/>
          <dgm:resizeHandles val="exact"/>
        </dgm:presLayoutVars>
      </dgm:prSet>
      <dgm:spPr/>
    </dgm:pt>
    <dgm:pt modelId="{6532939F-2802-40D9-A6E6-89FDB362BEFA}" type="pres">
      <dgm:prSet presAssocID="{B4A21A5F-E58B-402C-96EE-A1F5AB10BD4F}" presName="parentText" presStyleLbl="node1" presStyleIdx="0" presStyleCnt="3">
        <dgm:presLayoutVars>
          <dgm:chMax val="0"/>
          <dgm:bulletEnabled val="1"/>
        </dgm:presLayoutVars>
      </dgm:prSet>
      <dgm:spPr/>
    </dgm:pt>
    <dgm:pt modelId="{79BBA3EE-CFA6-48DF-BD8E-9FBC44D2D04F}" type="pres">
      <dgm:prSet presAssocID="{66947806-6EAB-4831-8049-5653A08D240C}" presName="spacer" presStyleCnt="0"/>
      <dgm:spPr/>
    </dgm:pt>
    <dgm:pt modelId="{694ECB7A-D9E3-44B3-ADFA-3481AFD69942}" type="pres">
      <dgm:prSet presAssocID="{EFAC0BC6-217D-4B92-9260-CAC8A32D151C}" presName="parentText" presStyleLbl="node1" presStyleIdx="1" presStyleCnt="3">
        <dgm:presLayoutVars>
          <dgm:chMax val="0"/>
          <dgm:bulletEnabled val="1"/>
        </dgm:presLayoutVars>
      </dgm:prSet>
      <dgm:spPr/>
    </dgm:pt>
    <dgm:pt modelId="{A615F0AA-406E-435A-8241-30C09C9DB8C2}" type="pres">
      <dgm:prSet presAssocID="{14A2513E-7B24-4DF2-9D19-5EBBBACA2D9E}" presName="spacer" presStyleCnt="0"/>
      <dgm:spPr/>
    </dgm:pt>
    <dgm:pt modelId="{8A7D3748-4C10-4806-AA54-8E6B1C1968CC}" type="pres">
      <dgm:prSet presAssocID="{6A30BB7F-1758-400F-A64C-7AA6AAD2BCBC}" presName="parentText" presStyleLbl="node1" presStyleIdx="2" presStyleCnt="3">
        <dgm:presLayoutVars>
          <dgm:chMax val="0"/>
          <dgm:bulletEnabled val="1"/>
        </dgm:presLayoutVars>
      </dgm:prSet>
      <dgm:spPr/>
    </dgm:pt>
  </dgm:ptLst>
  <dgm:cxnLst>
    <dgm:cxn modelId="{7CB7A80D-93E5-4560-BC1F-08A4B2352D22}" type="presOf" srcId="{B4A21A5F-E58B-402C-96EE-A1F5AB10BD4F}" destId="{6532939F-2802-40D9-A6E6-89FDB362BEFA}" srcOrd="0" destOrd="0" presId="urn:microsoft.com/office/officeart/2005/8/layout/vList2"/>
    <dgm:cxn modelId="{94674121-F327-45A7-80AA-A7FEE8F2BB3A}" srcId="{21D0F9DF-6C69-46B1-9B3F-E375217B5742}" destId="{EFAC0BC6-217D-4B92-9260-CAC8A32D151C}" srcOrd="1" destOrd="0" parTransId="{362628D5-D68E-4A6A-A27A-B2FBFF067D05}" sibTransId="{14A2513E-7B24-4DF2-9D19-5EBBBACA2D9E}"/>
    <dgm:cxn modelId="{7F7B7E3A-808E-4B22-BA6D-FB957C08EFEC}" srcId="{21D0F9DF-6C69-46B1-9B3F-E375217B5742}" destId="{6A30BB7F-1758-400F-A64C-7AA6AAD2BCBC}" srcOrd="2" destOrd="0" parTransId="{EA5D9BA5-3B4C-4AD8-9124-A198F03902D6}" sibTransId="{B938742F-8D01-43F6-9A5D-0186414C0D04}"/>
    <dgm:cxn modelId="{2E2E4696-CDDF-4414-BC14-99A3C3C8DB91}" type="presOf" srcId="{6A30BB7F-1758-400F-A64C-7AA6AAD2BCBC}" destId="{8A7D3748-4C10-4806-AA54-8E6B1C1968CC}" srcOrd="0" destOrd="0" presId="urn:microsoft.com/office/officeart/2005/8/layout/vList2"/>
    <dgm:cxn modelId="{66B1F6A8-8DD8-4159-B52C-08C27484ACB2}" type="presOf" srcId="{21D0F9DF-6C69-46B1-9B3F-E375217B5742}" destId="{C72599E0-80D2-41B3-ABD7-D395396C92E3}" srcOrd="0" destOrd="0" presId="urn:microsoft.com/office/officeart/2005/8/layout/vList2"/>
    <dgm:cxn modelId="{2C31F7C9-4120-492D-AF89-299D31C7A30B}" srcId="{21D0F9DF-6C69-46B1-9B3F-E375217B5742}" destId="{B4A21A5F-E58B-402C-96EE-A1F5AB10BD4F}" srcOrd="0" destOrd="0" parTransId="{131C9F4E-7743-4BB0-9644-2F4A48DBA206}" sibTransId="{66947806-6EAB-4831-8049-5653A08D240C}"/>
    <dgm:cxn modelId="{B0E550FD-C44C-4C1C-AF6C-5E36B2B7139A}" type="presOf" srcId="{EFAC0BC6-217D-4B92-9260-CAC8A32D151C}" destId="{694ECB7A-D9E3-44B3-ADFA-3481AFD69942}" srcOrd="0" destOrd="0" presId="urn:microsoft.com/office/officeart/2005/8/layout/vList2"/>
    <dgm:cxn modelId="{BBF8B2CE-62EF-4032-AE6A-6972D6FA4BE8}" type="presParOf" srcId="{C72599E0-80D2-41B3-ABD7-D395396C92E3}" destId="{6532939F-2802-40D9-A6E6-89FDB362BEFA}" srcOrd="0" destOrd="0" presId="urn:microsoft.com/office/officeart/2005/8/layout/vList2"/>
    <dgm:cxn modelId="{6D644E19-F527-4B64-9AF1-25B0D91FBCF4}" type="presParOf" srcId="{C72599E0-80D2-41B3-ABD7-D395396C92E3}" destId="{79BBA3EE-CFA6-48DF-BD8E-9FBC44D2D04F}" srcOrd="1" destOrd="0" presId="urn:microsoft.com/office/officeart/2005/8/layout/vList2"/>
    <dgm:cxn modelId="{3641C904-BBB4-4F13-A6CB-07E6485DE3B2}" type="presParOf" srcId="{C72599E0-80D2-41B3-ABD7-D395396C92E3}" destId="{694ECB7A-D9E3-44B3-ADFA-3481AFD69942}" srcOrd="2" destOrd="0" presId="urn:microsoft.com/office/officeart/2005/8/layout/vList2"/>
    <dgm:cxn modelId="{8A5A65A5-1750-419A-8538-7ED62E984CE0}" type="presParOf" srcId="{C72599E0-80D2-41B3-ABD7-D395396C92E3}" destId="{A615F0AA-406E-435A-8241-30C09C9DB8C2}" srcOrd="3" destOrd="0" presId="urn:microsoft.com/office/officeart/2005/8/layout/vList2"/>
    <dgm:cxn modelId="{9F0CA6E3-D149-43B1-A747-E0E7C2A8CC08}" type="presParOf" srcId="{C72599E0-80D2-41B3-ABD7-D395396C92E3}" destId="{8A7D3748-4C10-4806-AA54-8E6B1C1968CC}" srcOrd="4"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DF4B53D-560F-41BF-9817-F96220BFDAF0}">
      <dsp:nvSpPr>
        <dsp:cNvPr id="0" name=""/>
        <dsp:cNvSpPr/>
      </dsp:nvSpPr>
      <dsp:spPr>
        <a:xfrm>
          <a:off x="478800" y="1095669"/>
          <a:ext cx="1098000" cy="1098000"/>
        </a:xfrm>
        <a:prstGeom prst="ellipse">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7659CB46-92D7-4353-BF35-ED041FB2770F}">
      <dsp:nvSpPr>
        <dsp:cNvPr id="0" name=""/>
        <dsp:cNvSpPr/>
      </dsp:nvSpPr>
      <dsp:spPr>
        <a:xfrm>
          <a:off x="712800" y="1329669"/>
          <a:ext cx="630000" cy="630000"/>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905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80E867BC-334C-4B45-9A94-88411F500D42}">
      <dsp:nvSpPr>
        <dsp:cNvPr id="0" name=""/>
        <dsp:cNvSpPr/>
      </dsp:nvSpPr>
      <dsp:spPr>
        <a:xfrm>
          <a:off x="127800" y="2535669"/>
          <a:ext cx="1800000"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933450">
            <a:lnSpc>
              <a:spcPct val="90000"/>
            </a:lnSpc>
            <a:spcBef>
              <a:spcPct val="0"/>
            </a:spcBef>
            <a:spcAft>
              <a:spcPct val="35000"/>
            </a:spcAft>
            <a:buNone/>
            <a:defRPr cap="all"/>
          </a:pPr>
          <a:r>
            <a:rPr lang="en-US" sz="2100" kern="1200"/>
            <a:t>Program Background</a:t>
          </a:r>
        </a:p>
      </dsp:txBody>
      <dsp:txXfrm>
        <a:off x="127800" y="2535669"/>
        <a:ext cx="1800000" cy="720000"/>
      </dsp:txXfrm>
    </dsp:sp>
    <dsp:sp modelId="{8B00D44C-5107-451F-BEA1-947497AEF6F5}">
      <dsp:nvSpPr>
        <dsp:cNvPr id="0" name=""/>
        <dsp:cNvSpPr/>
      </dsp:nvSpPr>
      <dsp:spPr>
        <a:xfrm>
          <a:off x="2593800" y="1095669"/>
          <a:ext cx="1098000" cy="1098000"/>
        </a:xfrm>
        <a:prstGeom prst="ellipse">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2D83D5BD-0BFF-47A4-902D-1E48F6D74CB3}">
      <dsp:nvSpPr>
        <dsp:cNvPr id="0" name=""/>
        <dsp:cNvSpPr/>
      </dsp:nvSpPr>
      <dsp:spPr>
        <a:xfrm>
          <a:off x="2827800" y="1329668"/>
          <a:ext cx="630000" cy="630000"/>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905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46795B94-96B4-49D6-A67E-6FB10D692E35}">
      <dsp:nvSpPr>
        <dsp:cNvPr id="0" name=""/>
        <dsp:cNvSpPr/>
      </dsp:nvSpPr>
      <dsp:spPr>
        <a:xfrm>
          <a:off x="2242800" y="2535669"/>
          <a:ext cx="1800000"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933450">
            <a:lnSpc>
              <a:spcPct val="90000"/>
            </a:lnSpc>
            <a:spcBef>
              <a:spcPct val="0"/>
            </a:spcBef>
            <a:spcAft>
              <a:spcPct val="35000"/>
            </a:spcAft>
            <a:buNone/>
            <a:defRPr cap="all"/>
          </a:pPr>
          <a:r>
            <a:rPr lang="en-US" sz="2100" kern="1200"/>
            <a:t>Program Benefits</a:t>
          </a:r>
        </a:p>
      </dsp:txBody>
      <dsp:txXfrm>
        <a:off x="2242800" y="2535669"/>
        <a:ext cx="1800000" cy="720000"/>
      </dsp:txXfrm>
    </dsp:sp>
    <dsp:sp modelId="{93174ABB-1A50-4711-8CA7-378D02331364}">
      <dsp:nvSpPr>
        <dsp:cNvPr id="0" name=""/>
        <dsp:cNvSpPr/>
      </dsp:nvSpPr>
      <dsp:spPr>
        <a:xfrm>
          <a:off x="4708800" y="1095669"/>
          <a:ext cx="1098000" cy="1098000"/>
        </a:xfrm>
        <a:prstGeom prst="ellipse">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C55528DF-5F44-4939-B6DD-9B73EC6E3294}">
      <dsp:nvSpPr>
        <dsp:cNvPr id="0" name=""/>
        <dsp:cNvSpPr/>
      </dsp:nvSpPr>
      <dsp:spPr>
        <a:xfrm>
          <a:off x="4942800" y="1329668"/>
          <a:ext cx="630000" cy="630000"/>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905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3F34C7E1-6684-4374-9CE8-79386AF111C6}">
      <dsp:nvSpPr>
        <dsp:cNvPr id="0" name=""/>
        <dsp:cNvSpPr/>
      </dsp:nvSpPr>
      <dsp:spPr>
        <a:xfrm>
          <a:off x="4357800" y="2535669"/>
          <a:ext cx="1800000"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933450">
            <a:lnSpc>
              <a:spcPct val="90000"/>
            </a:lnSpc>
            <a:spcBef>
              <a:spcPct val="0"/>
            </a:spcBef>
            <a:spcAft>
              <a:spcPct val="35000"/>
            </a:spcAft>
            <a:buNone/>
            <a:defRPr cap="all"/>
          </a:pPr>
          <a:r>
            <a:rPr lang="en-US" sz="2100" kern="1200"/>
            <a:t>Alumni Experiences</a:t>
          </a:r>
        </a:p>
      </dsp:txBody>
      <dsp:txXfrm>
        <a:off x="4357800" y="2535669"/>
        <a:ext cx="1800000" cy="720000"/>
      </dsp:txXfrm>
    </dsp:sp>
    <dsp:sp modelId="{38A2B254-7B6B-46FF-8E89-9D8B0806E464}">
      <dsp:nvSpPr>
        <dsp:cNvPr id="0" name=""/>
        <dsp:cNvSpPr/>
      </dsp:nvSpPr>
      <dsp:spPr>
        <a:xfrm>
          <a:off x="6823800" y="1095669"/>
          <a:ext cx="1098000" cy="1098000"/>
        </a:xfrm>
        <a:prstGeom prst="ellipse">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75028F17-AC71-45E5-8600-94E7559E672C}">
      <dsp:nvSpPr>
        <dsp:cNvPr id="0" name=""/>
        <dsp:cNvSpPr/>
      </dsp:nvSpPr>
      <dsp:spPr>
        <a:xfrm>
          <a:off x="7057800" y="1329668"/>
          <a:ext cx="630000" cy="630000"/>
        </a:xfrm>
        <a:prstGeom prst="rect">
          <a:avLst/>
        </a:prstGeom>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w="1905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6872F508-E2BA-4A35-8E8E-12CE9B551F5E}">
      <dsp:nvSpPr>
        <dsp:cNvPr id="0" name=""/>
        <dsp:cNvSpPr/>
      </dsp:nvSpPr>
      <dsp:spPr>
        <a:xfrm>
          <a:off x="6472800" y="2535669"/>
          <a:ext cx="1800000"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933450">
            <a:lnSpc>
              <a:spcPct val="90000"/>
            </a:lnSpc>
            <a:spcBef>
              <a:spcPct val="0"/>
            </a:spcBef>
            <a:spcAft>
              <a:spcPct val="35000"/>
            </a:spcAft>
            <a:buNone/>
            <a:defRPr cap="all"/>
          </a:pPr>
          <a:r>
            <a:rPr lang="en-US" sz="2100" kern="1200"/>
            <a:t>Preparing to Apply</a:t>
          </a:r>
        </a:p>
      </dsp:txBody>
      <dsp:txXfrm>
        <a:off x="6472800" y="2535669"/>
        <a:ext cx="1800000" cy="720000"/>
      </dsp:txXfrm>
    </dsp:sp>
    <dsp:sp modelId="{71998DB6-54BC-489C-9B59-53CD375A9932}">
      <dsp:nvSpPr>
        <dsp:cNvPr id="0" name=""/>
        <dsp:cNvSpPr/>
      </dsp:nvSpPr>
      <dsp:spPr>
        <a:xfrm>
          <a:off x="8938800" y="1095669"/>
          <a:ext cx="1098000" cy="1098000"/>
        </a:xfrm>
        <a:prstGeom prst="ellipse">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3A14DFE8-D56E-4F6B-A77D-C5CF1351ADE3}">
      <dsp:nvSpPr>
        <dsp:cNvPr id="0" name=""/>
        <dsp:cNvSpPr/>
      </dsp:nvSpPr>
      <dsp:spPr>
        <a:xfrm>
          <a:off x="9172800" y="1329668"/>
          <a:ext cx="630000" cy="630000"/>
        </a:xfrm>
        <a:prstGeom prst="rect">
          <a:avLst/>
        </a:prstGeom>
        <a:blipFill>
          <a:blip xmlns:r="http://schemas.openxmlformats.org/officeDocument/2006/relationships"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a:blipFill>
        <a:ln w="1905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7A4BABA7-DD3E-4C37-A9F5-68FC711CA052}">
      <dsp:nvSpPr>
        <dsp:cNvPr id="0" name=""/>
        <dsp:cNvSpPr/>
      </dsp:nvSpPr>
      <dsp:spPr>
        <a:xfrm>
          <a:off x="8587800" y="2535669"/>
          <a:ext cx="1800000"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933450">
            <a:lnSpc>
              <a:spcPct val="90000"/>
            </a:lnSpc>
            <a:spcBef>
              <a:spcPct val="0"/>
            </a:spcBef>
            <a:spcAft>
              <a:spcPct val="35000"/>
            </a:spcAft>
            <a:buNone/>
            <a:defRPr cap="all"/>
          </a:pPr>
          <a:r>
            <a:rPr lang="en-US" sz="2100" kern="1200"/>
            <a:t>Q&amp;A</a:t>
          </a:r>
        </a:p>
      </dsp:txBody>
      <dsp:txXfrm>
        <a:off x="8587800" y="2535669"/>
        <a:ext cx="1800000" cy="72000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532939F-2802-40D9-A6E6-89FDB362BEFA}">
      <dsp:nvSpPr>
        <dsp:cNvPr id="0" name=""/>
        <dsp:cNvSpPr/>
      </dsp:nvSpPr>
      <dsp:spPr>
        <a:xfrm>
          <a:off x="0" y="145998"/>
          <a:ext cx="4461551" cy="1374750"/>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l" defTabSz="1111250">
            <a:lnSpc>
              <a:spcPct val="90000"/>
            </a:lnSpc>
            <a:spcBef>
              <a:spcPct val="0"/>
            </a:spcBef>
            <a:spcAft>
              <a:spcPct val="35000"/>
            </a:spcAft>
            <a:buNone/>
          </a:pPr>
          <a:r>
            <a:rPr lang="en-US" sz="2500" kern="1200"/>
            <a:t>96% report skills gained through CLS made them more competitive in the job market</a:t>
          </a:r>
        </a:p>
      </dsp:txBody>
      <dsp:txXfrm>
        <a:off x="67110" y="213108"/>
        <a:ext cx="4327331" cy="1240530"/>
      </dsp:txXfrm>
    </dsp:sp>
    <dsp:sp modelId="{694ECB7A-D9E3-44B3-ADFA-3481AFD69942}">
      <dsp:nvSpPr>
        <dsp:cNvPr id="0" name=""/>
        <dsp:cNvSpPr/>
      </dsp:nvSpPr>
      <dsp:spPr>
        <a:xfrm>
          <a:off x="0" y="1592748"/>
          <a:ext cx="4461551" cy="1374750"/>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l" defTabSz="1111250">
            <a:lnSpc>
              <a:spcPct val="90000"/>
            </a:lnSpc>
            <a:spcBef>
              <a:spcPct val="0"/>
            </a:spcBef>
            <a:spcAft>
              <a:spcPct val="35000"/>
            </a:spcAft>
            <a:buNone/>
          </a:pPr>
          <a:r>
            <a:rPr lang="en-US" sz="2500" kern="1200"/>
            <a:t>93% report CLS had an impact on their employability</a:t>
          </a:r>
        </a:p>
      </dsp:txBody>
      <dsp:txXfrm>
        <a:off x="67110" y="1659858"/>
        <a:ext cx="4327331" cy="1240530"/>
      </dsp:txXfrm>
    </dsp:sp>
    <dsp:sp modelId="{8A7D3748-4C10-4806-AA54-8E6B1C1968CC}">
      <dsp:nvSpPr>
        <dsp:cNvPr id="0" name=""/>
        <dsp:cNvSpPr/>
      </dsp:nvSpPr>
      <dsp:spPr>
        <a:xfrm>
          <a:off x="0" y="3039498"/>
          <a:ext cx="4461551" cy="1374750"/>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l" defTabSz="1111250">
            <a:lnSpc>
              <a:spcPct val="90000"/>
            </a:lnSpc>
            <a:spcBef>
              <a:spcPct val="0"/>
            </a:spcBef>
            <a:spcAft>
              <a:spcPct val="35000"/>
            </a:spcAft>
            <a:buNone/>
          </a:pPr>
          <a:r>
            <a:rPr lang="en-US" sz="2500" kern="1200"/>
            <a:t>68% report they use knowledge of their host country in their current job</a:t>
          </a:r>
        </a:p>
      </dsp:txBody>
      <dsp:txXfrm>
        <a:off x="67110" y="3106608"/>
        <a:ext cx="4327331" cy="1240530"/>
      </dsp:txXfrm>
    </dsp:sp>
  </dsp:spTree>
</dsp:drawing>
</file>

<file path=ppt/diagrams/layout1.xml><?xml version="1.0" encoding="utf-8"?>
<dgm:layoutDef xmlns:dgm="http://schemas.openxmlformats.org/drawingml/2006/diagram" xmlns:a="http://schemas.openxmlformats.org/drawingml/2006/main" uniqueId="urn:microsoft.com/office/officeart/2018/5/layout/IconCircleLabelList">
  <dgm:title val="Icon Circle Label List"/>
  <dgm:desc val="Use to show non-sequential or grouped chunks of information accompanied by a related visuals. Works best with icons or small pictures with short text ca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snake">
          <dgm:param type="grDir" val="tL"/>
          <dgm:param type="flowDir" val="row"/>
          <dgm:param type="contDir" val="sameDir"/>
          <dgm:param type="off" val="ctr"/>
          <dgm:param type="vertAlign" val="mid"/>
          <dgm:param type="horzAlign" val="ctr"/>
        </dgm:alg>
      </dgm:if>
      <dgm:else name="Name2">
        <dgm:alg type="snake">
          <dgm:param type="grDir" val="tR"/>
          <dgm:param type="flowDir" val="row"/>
          <dgm:param type="contDir" val="sameDir"/>
          <dgm:param type="off" val="ctr"/>
          <dgm:param type="vertAlign" val="mid"/>
          <dgm:param type="horzAlign" val="ctr"/>
        </dgm:alg>
      </dgm:else>
    </dgm:choose>
    <dgm:shape xmlns:r="http://schemas.openxmlformats.org/officeDocument/2006/relationships" r:blip="">
      <dgm:adjLst/>
    </dgm:shape>
    <dgm:presOf/>
    <dgm:choose name="Name3">
      <dgm:if name="Name4" axis="ch" ptType="node" func="cnt" op="lte" val="2">
        <dgm:constrLst>
          <dgm:constr type="h" for="ch" forName="compNode" refType="h" fact="0.4"/>
          <dgm:constr type="w" for="ch" forName="compNode" val="100"/>
          <dgm:constr type="w" for="ch" forName="sibTrans" refType="w" refFor="ch" refForName="compNode" fact="0.175"/>
          <dgm:constr type="sp" refType="w" refFor="ch" refForName="compNode" op="equ" fact="0.25"/>
          <dgm:constr type="primFontSz" for="des" ptType="node" op="equ" val="44"/>
          <dgm:constr type="h" for="des" forName="compNode" op="equ"/>
          <dgm:constr type="h" for="des" forName="textRect" op="equ"/>
        </dgm:constrLst>
      </dgm:if>
      <dgm:if name="Name5" axis="ch" ptType="node" func="cnt" op="lte" val="3">
        <dgm:constrLst>
          <dgm:constr type="h" for="ch" forName="compNode" refType="h" fact="0.4"/>
          <dgm:constr type="w" for="ch" forName="compNode" val="100"/>
          <dgm:constr type="w" for="ch" forName="sibTrans" refType="w" refFor="ch" refForName="compNode" fact="0.175"/>
          <dgm:constr type="sp" refType="w" refFor="ch" refForName="compNode" op="equ" fact="0.25"/>
          <dgm:constr type="primFontSz" for="des" ptType="node" op="equ" val="40"/>
          <dgm:constr type="h" for="des" forName="compNode" op="equ"/>
          <dgm:constr type="h" for="des" forName="textRect" op="equ"/>
        </dgm:constrLst>
      </dgm:if>
      <dgm:if name="Name6" axis="ch" ptType="node" func="cnt" op="lte" val="4">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32"/>
          <dgm:constr type="h" for="des" forName="compNode" op="equ"/>
          <dgm:constr type="h" for="des" forName="textRect" op="equ"/>
        </dgm:constrLst>
      </dgm:if>
      <dgm:else name="Name7">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24"/>
          <dgm:constr type="h" for="des" forName="compNode" op="equ"/>
          <dgm:constr type="h" for="des" forName="textRect" op="equ"/>
        </dgm:constrLst>
      </dgm:else>
    </dgm:choose>
    <dgm:ruleLst>
      <dgm:rule type="w" for="ch" forName="compNode" val="50" fact="NaN" max="NaN"/>
    </dgm:ruleLst>
    <dgm:forEach name="Name8" axis="ch" ptType="node">
      <dgm:layoutNode name="compNode">
        <dgm:alg type="composite"/>
        <dgm:shape xmlns:r="http://schemas.openxmlformats.org/officeDocument/2006/relationships" r:blip="">
          <dgm:adjLst/>
        </dgm:shape>
        <dgm:presOf axis="self"/>
        <dgm:constrLst>
          <dgm:constr type="w" for="ch" forName="iconBgRect" refType="w" fact="0.61"/>
          <dgm:constr type="h" for="ch" forName="iconBgRect" refType="w" refFor="ch" refForName="iconBgRect"/>
          <dgm:constr type="t" for="ch" forName="iconBgRect"/>
          <dgm:constr type="ctrX" for="ch" forName="iconBgRect" refType="w" fact="0.5"/>
          <dgm:constr type="w" for="ch" forName="iconRect" refType="w" fact="0.35"/>
          <dgm:constr type="h" for="ch" forName="iconRect" refType="w" refFor="ch" refForName="iconRect"/>
          <dgm:constr type="ctrX" for="ch" forName="iconRect" refType="ctrX" refFor="ch" refForName="iconBgRect"/>
          <dgm:constr type="ctrY" for="ch" forName="iconRect" refType="ctrY" refFor="ch" refForName="iconBgRect"/>
          <dgm:constr type="h" for="ch" forName="spaceRect" refType="w" fact="0.19"/>
          <dgm:constr type="w" for="ch" forName="spaceRect" refType="w"/>
          <dgm:constr type="l" for="ch" forName="spaceRect"/>
          <dgm:constr type="t" for="ch" forName="spaceRect" refType="b" refFor="ch" refForName="iconBgRect"/>
          <dgm:constr type="h" for="ch" forName="textRect" val="20"/>
          <dgm:constr type="w" for="ch" forName="textRect" refType="w"/>
          <dgm:constr type="l" for="ch" forName="textRect"/>
          <dgm:constr type="t" for="ch" forName="textRect" refType="b" refFor="ch" refForName="spaceRect"/>
        </dgm:constrLst>
        <dgm:ruleLst>
          <dgm:rule type="h" val="INF" fact="NaN" max="NaN"/>
        </dgm:ruleLst>
        <dgm:layoutNode name="iconBgRect" styleLbl="bgShp">
          <dgm:alg type="sp"/>
          <dgm:shape xmlns:r="http://schemas.openxmlformats.org/officeDocument/2006/relationships" type="ellipse" r:blip="">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textRect" styleLbl="revTx">
          <dgm:varLst>
            <dgm:chMax val="1"/>
            <dgm:chPref val="1"/>
          </dgm:varLst>
          <dgm:alg type="tx">
            <dgm:param type="txAnchorVert" val="t"/>
          </dgm:alg>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1" fact="NaN" max="NaN"/>
            <dgm:rule type="h" val="INF" fact="NaN" max="NaN"/>
          </dgm:ruleLst>
        </dgm:layoutNode>
      </dgm:layoutNode>
      <dgm:forEach name="Name9"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defRPr cap="all"/>
        </a:lvl1pPr>
      </dgm1612:lstStyle>
    </a:ext>
  </dgm:extLst>
</dgm:layoutDef>
</file>

<file path=ppt/diagrams/layout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4DF3F08-F5A1-45F2-AC8B-FE93C9794B98}" type="datetimeFigureOut">
              <a:rPr lang="en-US" smtClean="0"/>
              <a:t>10/14/2025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5BF3DC5-17A9-414E-8C34-045E241E3EAD}" type="slidenum">
              <a:rPr lang="en-US" smtClean="0"/>
              <a:t>‹#›</a:t>
            </a:fld>
            <a:endParaRPr lang="en-US"/>
          </a:p>
        </p:txBody>
      </p:sp>
    </p:spTree>
    <p:extLst>
      <p:ext uri="{BB962C8B-B14F-4D97-AF65-F5344CB8AC3E}">
        <p14:creationId xmlns:p14="http://schemas.microsoft.com/office/powerpoint/2010/main" val="374489121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Hello and welcome! Thanks for joining us to learn about the 2026 Critical Language Scholarship Program and application. We are excited to be here today!</a:t>
            </a:r>
          </a:p>
          <a:p>
            <a:endParaRPr lang="en-US" dirty="0"/>
          </a:p>
        </p:txBody>
      </p:sp>
      <p:sp>
        <p:nvSpPr>
          <p:cNvPr id="4" name="Slide Number Placeholder 3"/>
          <p:cNvSpPr>
            <a:spLocks noGrp="1"/>
          </p:cNvSpPr>
          <p:nvPr>
            <p:ph type="sldNum" sz="quarter" idx="5"/>
          </p:nvPr>
        </p:nvSpPr>
        <p:spPr/>
        <p:txBody>
          <a:bodyPr/>
          <a:lstStyle/>
          <a:p>
            <a:fld id="{45BF3DC5-17A9-414E-8C34-045E241E3EAD}" type="slidenum">
              <a:rPr lang="en-US" smtClean="0"/>
              <a:t>1</a:t>
            </a:fld>
            <a:endParaRPr lang="en-US"/>
          </a:p>
        </p:txBody>
      </p:sp>
    </p:spTree>
    <p:extLst>
      <p:ext uri="{BB962C8B-B14F-4D97-AF65-F5344CB8AC3E}">
        <p14:creationId xmlns:p14="http://schemas.microsoft.com/office/powerpoint/2010/main" val="312559033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Applicants for the 2026 CLS Program are selected based on:</a:t>
            </a:r>
          </a:p>
          <a:p>
            <a:pPr lvl="0"/>
            <a:r>
              <a:rPr lang="en-US" sz="1200" kern="1200" dirty="0">
                <a:solidFill>
                  <a:schemeClr val="tx1"/>
                </a:solidFill>
                <a:effectLst/>
                <a:latin typeface="+mn-lt"/>
                <a:ea typeface="+mn-ea"/>
                <a:cs typeface="+mn-cs"/>
              </a:rPr>
              <a:t>Commitment to language learning;</a:t>
            </a:r>
          </a:p>
          <a:p>
            <a:pPr lvl="0"/>
            <a:r>
              <a:rPr lang="en-US" sz="1200" kern="1200" dirty="0">
                <a:solidFill>
                  <a:schemeClr val="tx1"/>
                </a:solidFill>
                <a:effectLst/>
                <a:latin typeface="+mn-lt"/>
                <a:ea typeface="+mn-ea"/>
                <a:cs typeface="+mn-cs"/>
              </a:rPr>
              <a:t>Preparation for and alignment with program expectations;</a:t>
            </a:r>
          </a:p>
          <a:p>
            <a:pPr lvl="0"/>
            <a:r>
              <a:rPr lang="en-US" sz="1200" kern="1200" dirty="0">
                <a:solidFill>
                  <a:schemeClr val="tx1"/>
                </a:solidFill>
                <a:effectLst/>
                <a:latin typeface="+mn-lt"/>
                <a:ea typeface="+mn-ea"/>
                <a:cs typeface="+mn-cs"/>
              </a:rPr>
              <a:t>Contribution to the citizen diplomacy and national impact; and</a:t>
            </a:r>
          </a:p>
          <a:p>
            <a:pPr lvl="0"/>
            <a:r>
              <a:rPr lang="en-US" sz="1200" kern="1200" dirty="0">
                <a:solidFill>
                  <a:schemeClr val="tx1"/>
                </a:solidFill>
                <a:effectLst/>
                <a:latin typeface="+mn-lt"/>
                <a:ea typeface="+mn-ea"/>
                <a:cs typeface="+mn-cs"/>
              </a:rPr>
              <a:t>Connection between language and academic and professional goals.</a:t>
            </a:r>
          </a:p>
          <a:p>
            <a:r>
              <a:rPr lang="en-US" sz="1200" kern="1200" dirty="0">
                <a:solidFill>
                  <a:schemeClr val="tx1"/>
                </a:solidFill>
                <a:effectLst/>
                <a:latin typeface="+mn-lt"/>
                <a:ea typeface="+mn-ea"/>
                <a:cs typeface="+mn-cs"/>
              </a:rPr>
              <a:t>All other factors being equal, the CLS Program gives preference to veterans of the United States armed forces. Alumni of the 2025 CLS Spark virtual initiative who maintain eligibility and apply for the same language will receive automatic semifinalist status. </a:t>
            </a:r>
          </a:p>
          <a:p>
            <a:endParaRPr lang="en-US" dirty="0"/>
          </a:p>
        </p:txBody>
      </p:sp>
      <p:sp>
        <p:nvSpPr>
          <p:cNvPr id="4" name="Slide Number Placeholder 3"/>
          <p:cNvSpPr>
            <a:spLocks noGrp="1"/>
          </p:cNvSpPr>
          <p:nvPr>
            <p:ph type="sldNum" sz="quarter" idx="5"/>
          </p:nvPr>
        </p:nvSpPr>
        <p:spPr/>
        <p:txBody>
          <a:bodyPr/>
          <a:lstStyle/>
          <a:p>
            <a:fld id="{45BF3DC5-17A9-414E-8C34-045E241E3EAD}" type="slidenum">
              <a:rPr lang="en-US" smtClean="0"/>
              <a:t>14</a:t>
            </a:fld>
            <a:endParaRPr lang="en-US"/>
          </a:p>
        </p:txBody>
      </p:sp>
    </p:spTree>
    <p:extLst>
      <p:ext uri="{BB962C8B-B14F-4D97-AF65-F5344CB8AC3E}">
        <p14:creationId xmlns:p14="http://schemas.microsoft.com/office/powerpoint/2010/main" val="149496816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The application for the 2026 CLS Program will include three short-answer essays and a personal statement. There is no letter of recommendation requirement. </a:t>
            </a:r>
          </a:p>
          <a:p>
            <a:r>
              <a:rPr lang="en-US" sz="1200" kern="1200" dirty="0">
                <a:solidFill>
                  <a:schemeClr val="tx1"/>
                </a:solidFill>
                <a:effectLst/>
                <a:latin typeface="+mn-lt"/>
                <a:ea typeface="+mn-ea"/>
                <a:cs typeface="+mn-cs"/>
              </a:rPr>
              <a:t>The first short-answer essay will be on </a:t>
            </a:r>
            <a:r>
              <a:rPr lang="en-US" sz="1200" b="1" kern="1200" dirty="0">
                <a:solidFill>
                  <a:schemeClr val="tx1"/>
                </a:solidFill>
                <a:effectLst/>
                <a:latin typeface="+mn-lt"/>
                <a:ea typeface="+mn-ea"/>
                <a:cs typeface="+mn-cs"/>
              </a:rPr>
              <a:t>commitment to language learning</a:t>
            </a:r>
            <a:r>
              <a:rPr lang="en-US" sz="1200" kern="1200" dirty="0">
                <a:solidFill>
                  <a:schemeClr val="tx1"/>
                </a:solidFill>
                <a:effectLst/>
                <a:latin typeface="+mn-lt"/>
                <a:ea typeface="+mn-ea"/>
                <a:cs typeface="+mn-cs"/>
              </a:rPr>
              <a:t>. Here, applicants will be asked to describe their interest in the target language and culture, reflect on challenges and opportunities in their language learning journey, explain how CLS fits into their goals, and outline plans for continued engagement beyond the program. </a:t>
            </a:r>
          </a:p>
          <a:p>
            <a:r>
              <a:rPr lang="en-US" sz="1200" kern="1200" dirty="0">
                <a:solidFill>
                  <a:schemeClr val="tx1"/>
                </a:solidFill>
                <a:effectLst/>
                <a:latin typeface="+mn-lt"/>
                <a:ea typeface="+mn-ea"/>
                <a:cs typeface="+mn-cs"/>
              </a:rPr>
              <a:t>The second short-answer essay will be on </a:t>
            </a:r>
            <a:r>
              <a:rPr lang="en-US" sz="1200" b="1" kern="1200" dirty="0">
                <a:solidFill>
                  <a:schemeClr val="tx1"/>
                </a:solidFill>
                <a:effectLst/>
                <a:latin typeface="+mn-lt"/>
                <a:ea typeface="+mn-ea"/>
                <a:cs typeface="+mn-cs"/>
              </a:rPr>
              <a:t>preparation for the CLS Program</a:t>
            </a:r>
            <a:r>
              <a:rPr lang="en-US" sz="1200" kern="1200" dirty="0">
                <a:solidFill>
                  <a:schemeClr val="tx1"/>
                </a:solidFill>
                <a:effectLst/>
                <a:latin typeface="+mn-lt"/>
                <a:ea typeface="+mn-ea"/>
                <a:cs typeface="+mn-cs"/>
              </a:rPr>
              <a:t>. Applicants will be asked to demonstrate how they are prepared to adapt to the challenges of an intensive language program and their host community, collaborate with peers, anticipate and address potential difficulties, and reflect on lessons learned from navigating unfamiliar situations.</a:t>
            </a:r>
          </a:p>
          <a:p>
            <a:r>
              <a:rPr lang="en-US" sz="1200" kern="1200" dirty="0">
                <a:solidFill>
                  <a:schemeClr val="tx1"/>
                </a:solidFill>
                <a:effectLst/>
                <a:latin typeface="+mn-lt"/>
                <a:ea typeface="+mn-ea"/>
                <a:cs typeface="+mn-cs"/>
              </a:rPr>
              <a:t>The third short-answer essay will be on </a:t>
            </a:r>
            <a:r>
              <a:rPr lang="en-US" sz="1200" b="1" kern="1200" dirty="0">
                <a:solidFill>
                  <a:schemeClr val="tx1"/>
                </a:solidFill>
                <a:effectLst/>
                <a:latin typeface="+mn-lt"/>
                <a:ea typeface="+mn-ea"/>
                <a:cs typeface="+mn-cs"/>
              </a:rPr>
              <a:t>citizen diplomacy and national impact</a:t>
            </a:r>
            <a:r>
              <a:rPr lang="en-US" sz="1200" kern="1200" dirty="0">
                <a:solidFill>
                  <a:schemeClr val="tx1"/>
                </a:solidFill>
                <a:effectLst/>
                <a:latin typeface="+mn-lt"/>
                <a:ea typeface="+mn-ea"/>
                <a:cs typeface="+mn-cs"/>
              </a:rPr>
              <a:t>. Here, applicants will be asked to explain how they plan to engage with and learn from their host community, reflect on experiences that prepare them to serve as citizen diplomats, and describe how they will share the knowledge and skills gained through CLS upon their return to the United States.	</a:t>
            </a:r>
          </a:p>
          <a:p>
            <a:r>
              <a:rPr lang="en-US" sz="1200" kern="1200" dirty="0">
                <a:solidFill>
                  <a:schemeClr val="tx1"/>
                </a:solidFill>
                <a:effectLst/>
                <a:latin typeface="+mn-lt"/>
                <a:ea typeface="+mn-ea"/>
                <a:cs typeface="+mn-cs"/>
              </a:rPr>
              <a:t>Lastly, there is the </a:t>
            </a:r>
            <a:r>
              <a:rPr lang="en-US" sz="1200" b="1" kern="1200" dirty="0">
                <a:solidFill>
                  <a:schemeClr val="tx1"/>
                </a:solidFill>
                <a:effectLst/>
                <a:latin typeface="+mn-lt"/>
                <a:ea typeface="+mn-ea"/>
                <a:cs typeface="+mn-cs"/>
              </a:rPr>
              <a:t>personal statement</a:t>
            </a:r>
            <a:r>
              <a:rPr lang="en-US" sz="1200" kern="1200" dirty="0">
                <a:solidFill>
                  <a:schemeClr val="tx1"/>
                </a:solidFill>
                <a:effectLst/>
                <a:latin typeface="+mn-lt"/>
                <a:ea typeface="+mn-ea"/>
                <a:cs typeface="+mn-cs"/>
              </a:rPr>
              <a:t>. In the personal statement, applicants will be asked to connect their academic and professional goals to their target language and culture, highlight the qualities and experiences that make them strong candidates, and describe how they will use what they learn through CLS to make a positive impact in the United States.</a:t>
            </a:r>
          </a:p>
          <a:p>
            <a:endParaRPr lang="en-US" dirty="0"/>
          </a:p>
        </p:txBody>
      </p:sp>
      <p:sp>
        <p:nvSpPr>
          <p:cNvPr id="4" name="Slide Number Placeholder 3"/>
          <p:cNvSpPr>
            <a:spLocks noGrp="1"/>
          </p:cNvSpPr>
          <p:nvPr>
            <p:ph type="sldNum" sz="quarter" idx="5"/>
          </p:nvPr>
        </p:nvSpPr>
        <p:spPr/>
        <p:txBody>
          <a:bodyPr/>
          <a:lstStyle/>
          <a:p>
            <a:fld id="{45BF3DC5-17A9-414E-8C34-045E241E3EAD}" type="slidenum">
              <a:rPr lang="en-US" smtClean="0"/>
              <a:t>15</a:t>
            </a:fld>
            <a:endParaRPr lang="en-US"/>
          </a:p>
        </p:txBody>
      </p:sp>
    </p:spTree>
    <p:extLst>
      <p:ext uri="{BB962C8B-B14F-4D97-AF65-F5344CB8AC3E}">
        <p14:creationId xmlns:p14="http://schemas.microsoft.com/office/powerpoint/2010/main" val="328929696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We recommend that you seek support during the application process. Your professors might be able to provide suggestions for topics related to international aspects in specific fields. Writing centers, study abroad offices, fellowship or scholarship offices, or career centers are also available for feedback on essays.</a:t>
            </a:r>
          </a:p>
          <a:p>
            <a:r>
              <a:rPr lang="en-US" sz="1200" kern="1200" dirty="0">
                <a:solidFill>
                  <a:schemeClr val="tx1"/>
                </a:solidFill>
                <a:effectLst/>
                <a:latin typeface="+mn-lt"/>
                <a:ea typeface="+mn-ea"/>
                <a:cs typeface="+mn-cs"/>
              </a:rPr>
              <a:t>As you refine your application, remember to plan for timely submission. </a:t>
            </a:r>
          </a:p>
          <a:p>
            <a:r>
              <a:rPr lang="en-US" sz="1200" kern="1200" dirty="0">
                <a:solidFill>
                  <a:schemeClr val="tx1"/>
                </a:solidFill>
                <a:effectLst/>
                <a:latin typeface="+mn-lt"/>
                <a:ea typeface="+mn-ea"/>
                <a:cs typeface="+mn-cs"/>
              </a:rPr>
              <a:t>Staying organized and making use of the support networks available to you will help ensure your application is as strong and compelling as possible when you are ready to apply for the 2026 CLS Program.</a:t>
            </a:r>
          </a:p>
          <a:p>
            <a:endParaRPr lang="en-US" dirty="0"/>
          </a:p>
        </p:txBody>
      </p:sp>
      <p:sp>
        <p:nvSpPr>
          <p:cNvPr id="4" name="Slide Number Placeholder 3"/>
          <p:cNvSpPr>
            <a:spLocks noGrp="1"/>
          </p:cNvSpPr>
          <p:nvPr>
            <p:ph type="sldNum" sz="quarter" idx="5"/>
          </p:nvPr>
        </p:nvSpPr>
        <p:spPr/>
        <p:txBody>
          <a:bodyPr/>
          <a:lstStyle/>
          <a:p>
            <a:fld id="{45BF3DC5-17A9-414E-8C34-045E241E3EAD}" type="slidenum">
              <a:rPr lang="en-US" smtClean="0"/>
              <a:t>16</a:t>
            </a:fld>
            <a:endParaRPr lang="en-US"/>
          </a:p>
        </p:txBody>
      </p:sp>
    </p:spTree>
    <p:extLst>
      <p:ext uri="{BB962C8B-B14F-4D97-AF65-F5344CB8AC3E}">
        <p14:creationId xmlns:p14="http://schemas.microsoft.com/office/powerpoint/2010/main" val="387129448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The application for the 2026 CLS Program is now open and will close on Tuesday, November 18 at 8 PM ET or 5 PM PT. We recommend submitting well in advance of the deadline to avoid any last-minute computer glitches that might prevent you from submitting on time! </a:t>
            </a:r>
          </a:p>
          <a:p>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Notifications of semifinalist status will be sent by email in </a:t>
            </a:r>
            <a:r>
              <a:rPr lang="en-US" sz="1200" b="1" kern="1200" dirty="0">
                <a:solidFill>
                  <a:schemeClr val="tx1"/>
                </a:solidFill>
                <a:effectLst/>
                <a:latin typeface="+mn-lt"/>
                <a:ea typeface="+mn-ea"/>
                <a:cs typeface="+mn-cs"/>
              </a:rPr>
              <a:t>late January 2026</a:t>
            </a:r>
            <a:r>
              <a:rPr lang="en-US" sz="1200" kern="1200" dirty="0">
                <a:solidFill>
                  <a:schemeClr val="tx1"/>
                </a:solidFill>
                <a:effectLst/>
                <a:latin typeface="+mn-lt"/>
                <a:ea typeface="+mn-ea"/>
                <a:cs typeface="+mn-cs"/>
              </a:rPr>
              <a:t>.</a:t>
            </a:r>
          </a:p>
          <a:p>
            <a:r>
              <a:rPr lang="en-US" sz="1200" b="1" kern="1200" dirty="0">
                <a:solidFill>
                  <a:schemeClr val="tx1"/>
                </a:solidFill>
                <a:effectLst/>
                <a:latin typeface="+mn-lt"/>
                <a:ea typeface="+mn-ea"/>
                <a:cs typeface="+mn-cs"/>
              </a:rPr>
              <a:t>Finalists, alternates, and non-recipients</a:t>
            </a:r>
            <a:r>
              <a:rPr lang="en-US" sz="1200" kern="1200" dirty="0">
                <a:solidFill>
                  <a:schemeClr val="tx1"/>
                </a:solidFill>
                <a:effectLst/>
                <a:latin typeface="+mn-lt"/>
                <a:ea typeface="+mn-ea"/>
                <a:cs typeface="+mn-cs"/>
              </a:rPr>
              <a:t> will be notified by email in </a:t>
            </a:r>
            <a:r>
              <a:rPr lang="en-US" sz="1200" b="1" kern="1200" dirty="0">
                <a:solidFill>
                  <a:schemeClr val="tx1"/>
                </a:solidFill>
                <a:effectLst/>
                <a:latin typeface="+mn-lt"/>
                <a:ea typeface="+mn-ea"/>
                <a:cs typeface="+mn-cs"/>
              </a:rPr>
              <a:t>early March 2026</a:t>
            </a:r>
            <a:r>
              <a:rPr lang="en-US" sz="1200" kern="1200" dirty="0">
                <a:solidFill>
                  <a:schemeClr val="tx1"/>
                </a:solidFill>
                <a:effectLst/>
                <a:latin typeface="+mn-lt"/>
                <a:ea typeface="+mn-ea"/>
                <a:cs typeface="+mn-cs"/>
              </a:rPr>
              <a:t>.</a:t>
            </a:r>
          </a:p>
          <a:p>
            <a:r>
              <a:rPr lang="en-US" sz="1200" kern="1200" dirty="0">
                <a:solidFill>
                  <a:schemeClr val="tx1"/>
                </a:solidFill>
                <a:effectLst/>
                <a:latin typeface="+mn-lt"/>
                <a:ea typeface="+mn-ea"/>
                <a:cs typeface="+mn-cs"/>
              </a:rPr>
              <a:t>Students who are selected for the award will have about two weeks to either accept or decline the offer, at which point declined awards will be offered to alternate candidates. </a:t>
            </a:r>
          </a:p>
          <a:p>
            <a:endParaRPr lang="en-US" dirty="0"/>
          </a:p>
        </p:txBody>
      </p:sp>
      <p:sp>
        <p:nvSpPr>
          <p:cNvPr id="4" name="Slide Number Placeholder 3"/>
          <p:cNvSpPr>
            <a:spLocks noGrp="1"/>
          </p:cNvSpPr>
          <p:nvPr>
            <p:ph type="sldNum" sz="quarter" idx="5"/>
          </p:nvPr>
        </p:nvSpPr>
        <p:spPr/>
        <p:txBody>
          <a:bodyPr/>
          <a:lstStyle/>
          <a:p>
            <a:fld id="{45BF3DC5-17A9-414E-8C34-045E241E3EAD}" type="slidenum">
              <a:rPr lang="en-US" smtClean="0"/>
              <a:t>17</a:t>
            </a:fld>
            <a:endParaRPr lang="en-US"/>
          </a:p>
        </p:txBody>
      </p:sp>
    </p:spTree>
    <p:extLst>
      <p:ext uri="{BB962C8B-B14F-4D97-AF65-F5344CB8AC3E}">
        <p14:creationId xmlns:p14="http://schemas.microsoft.com/office/powerpoint/2010/main" val="362282551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Today, we will give an overview of the CLS Program. </a:t>
            </a:r>
            <a:endParaRPr lang="en-US" dirty="0"/>
          </a:p>
        </p:txBody>
      </p:sp>
      <p:sp>
        <p:nvSpPr>
          <p:cNvPr id="4" name="Slide Number Placeholder 3"/>
          <p:cNvSpPr>
            <a:spLocks noGrp="1"/>
          </p:cNvSpPr>
          <p:nvPr>
            <p:ph type="sldNum" sz="quarter" idx="5"/>
          </p:nvPr>
        </p:nvSpPr>
        <p:spPr/>
        <p:txBody>
          <a:bodyPr/>
          <a:lstStyle/>
          <a:p>
            <a:fld id="{45BF3DC5-17A9-414E-8C34-045E241E3EAD}" type="slidenum">
              <a:rPr lang="en-US" smtClean="0"/>
              <a:t>2</a:t>
            </a:fld>
            <a:endParaRPr lang="en-US"/>
          </a:p>
        </p:txBody>
      </p:sp>
    </p:spTree>
    <p:extLst>
      <p:ext uri="{BB962C8B-B14F-4D97-AF65-F5344CB8AC3E}">
        <p14:creationId xmlns:p14="http://schemas.microsoft.com/office/powerpoint/2010/main" val="418189876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The CLS Program is an intensive summer opportunity, funded by the U.S. government.</a:t>
            </a:r>
          </a:p>
          <a:p>
            <a:r>
              <a:rPr lang="en-US" sz="1200" kern="1200" dirty="0">
                <a:solidFill>
                  <a:schemeClr val="tx1"/>
                </a:solidFill>
                <a:effectLst/>
                <a:latin typeface="+mn-lt"/>
                <a:ea typeface="+mn-ea"/>
                <a:cs typeface="+mn-cs"/>
              </a:rPr>
              <a:t>Summer 2026 will be the 20th anniversary of the CLS Program, which was launched in 2006 as part of the National Security Language Initiative.  This inter-agency initiative was designed to expand the number of Americans who study and speak languages of strategic importance to the United States’ national security, economic prosperity, and engagement with the world.  The CLS Program is proud to have supported over 10,000 Americans since the program’s inception.</a:t>
            </a:r>
          </a:p>
          <a:p>
            <a:r>
              <a:rPr lang="en-US" sz="1200" kern="1200" dirty="0">
                <a:solidFill>
                  <a:schemeClr val="tx1"/>
                </a:solidFill>
                <a:effectLst/>
                <a:latin typeface="+mn-lt"/>
                <a:ea typeface="+mn-ea"/>
                <a:cs typeface="+mn-cs"/>
              </a:rPr>
              <a:t>By supporting American students in developing advanced language skills, CLS prepares them to contribute to a globalized workforce, strengthen U.S. economic leadership, and advance national security. </a:t>
            </a:r>
          </a:p>
          <a:p>
            <a:endParaRPr lang="en-US" dirty="0"/>
          </a:p>
        </p:txBody>
      </p:sp>
      <p:sp>
        <p:nvSpPr>
          <p:cNvPr id="4" name="Slide Number Placeholder 3"/>
          <p:cNvSpPr>
            <a:spLocks noGrp="1"/>
          </p:cNvSpPr>
          <p:nvPr>
            <p:ph type="sldNum" sz="quarter" idx="5"/>
          </p:nvPr>
        </p:nvSpPr>
        <p:spPr/>
        <p:txBody>
          <a:bodyPr/>
          <a:lstStyle/>
          <a:p>
            <a:fld id="{45BF3DC5-17A9-414E-8C34-045E241E3EAD}" type="slidenum">
              <a:rPr lang="en-US" smtClean="0"/>
              <a:t>4</a:t>
            </a:fld>
            <a:endParaRPr lang="en-US"/>
          </a:p>
        </p:txBody>
      </p:sp>
    </p:spTree>
    <p:extLst>
      <p:ext uri="{BB962C8B-B14F-4D97-AF65-F5344CB8AC3E}">
        <p14:creationId xmlns:p14="http://schemas.microsoft.com/office/powerpoint/2010/main" val="335509946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This year, the CLS Program will offer instruction in nine different languages, with instruction taking place at institutes located overseas where these languages are primarily spoken.</a:t>
            </a:r>
          </a:p>
          <a:p>
            <a:r>
              <a:rPr lang="en-US" sz="1200" kern="1200" dirty="0">
                <a:solidFill>
                  <a:schemeClr val="tx1"/>
                </a:solidFill>
                <a:effectLst/>
                <a:latin typeface="+mn-lt"/>
                <a:ea typeface="+mn-ea"/>
                <a:cs typeface="+mn-cs"/>
              </a:rPr>
              <a:t>Four languages – Hindi, Persian, Portuguese, and Swahili – will be offered at every level: beginning, advanced beginning, intermediate, and advanced. </a:t>
            </a:r>
          </a:p>
          <a:p>
            <a:r>
              <a:rPr lang="en-US" sz="1200" kern="1200" dirty="0">
                <a:solidFill>
                  <a:schemeClr val="tx1"/>
                </a:solidFill>
                <a:effectLst/>
                <a:latin typeface="+mn-lt"/>
                <a:ea typeface="+mn-ea"/>
                <a:cs typeface="+mn-cs"/>
              </a:rPr>
              <a:t>Arabic, Chinese, Korean, and Russian will be offered from advanced beginning up through advanced. For CLS, advanced beginning typically means at least one academic year – or two semesters – of prior study. </a:t>
            </a:r>
          </a:p>
          <a:p>
            <a:r>
              <a:rPr lang="en-US" sz="1200" kern="1200" dirty="0">
                <a:solidFill>
                  <a:schemeClr val="tx1"/>
                </a:solidFill>
                <a:effectLst/>
                <a:latin typeface="+mn-lt"/>
                <a:ea typeface="+mn-ea"/>
                <a:cs typeface="+mn-cs"/>
              </a:rPr>
              <a:t>Lastly, Japanese is available at the intermediate and advanced levels, with intermediate usually meaning about two years of prior study. </a:t>
            </a:r>
          </a:p>
          <a:p>
            <a:endParaRPr lang="en-US" dirty="0"/>
          </a:p>
        </p:txBody>
      </p:sp>
      <p:sp>
        <p:nvSpPr>
          <p:cNvPr id="4" name="Slide Number Placeholder 3"/>
          <p:cNvSpPr>
            <a:spLocks noGrp="1"/>
          </p:cNvSpPr>
          <p:nvPr>
            <p:ph type="sldNum" sz="quarter" idx="5"/>
          </p:nvPr>
        </p:nvSpPr>
        <p:spPr/>
        <p:txBody>
          <a:bodyPr/>
          <a:lstStyle/>
          <a:p>
            <a:fld id="{45BF3DC5-17A9-414E-8C34-045E241E3EAD}" type="slidenum">
              <a:rPr lang="en-US" smtClean="0"/>
              <a:t>5</a:t>
            </a:fld>
            <a:endParaRPr lang="en-US"/>
          </a:p>
        </p:txBody>
      </p:sp>
    </p:spTree>
    <p:extLst>
      <p:ext uri="{BB962C8B-B14F-4D97-AF65-F5344CB8AC3E}">
        <p14:creationId xmlns:p14="http://schemas.microsoft.com/office/powerpoint/2010/main" val="213010358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Students are eligible for the CLS Program if they are U.S. citizens or nationals enrolled in an accredited degree-granting program at a U.S.-based institution at the time of applying. Participants must be 18 years old by May 15, 2026, and have completed at least one full year of college-level study by the start of the program.</a:t>
            </a:r>
          </a:p>
          <a:p>
            <a:r>
              <a:rPr lang="en-US" sz="1200" kern="1200" dirty="0">
                <a:solidFill>
                  <a:schemeClr val="tx1"/>
                </a:solidFill>
                <a:effectLst/>
                <a:latin typeface="+mn-lt"/>
                <a:ea typeface="+mn-ea"/>
                <a:cs typeface="+mn-cs"/>
              </a:rPr>
              <a:t>Applicants may be at the undergraduate or graduate level. Students who are graduating seniors at the time of application and students enrolled in one-year master’s programs are eligible to apply.</a:t>
            </a:r>
          </a:p>
          <a:p>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Students applying for languages with pre-requisites may substitute other language learning experience for formal classes, such as self-study, tutoring, high-school coursework, or knowledge of the language from their home environment. There is space in the application for students to describe their experience and how it meets the proficiency requirement for the level to which they are applying. Students applying for languages with pre-requisites must plan to meet the requirement by the beginning of June, before the CLS Program begins. For example, if a student is taking beginner level Arabic this fall semester and will take another semester of Arabic in the spring, then they will have completed two semesters by the time the program starts and will be eligible to apply for the Arabic program.</a:t>
            </a:r>
          </a:p>
          <a:p>
            <a:endParaRPr lang="en-US" dirty="0"/>
          </a:p>
        </p:txBody>
      </p:sp>
      <p:sp>
        <p:nvSpPr>
          <p:cNvPr id="4" name="Slide Number Placeholder 3"/>
          <p:cNvSpPr>
            <a:spLocks noGrp="1"/>
          </p:cNvSpPr>
          <p:nvPr>
            <p:ph type="sldNum" sz="quarter" idx="5"/>
          </p:nvPr>
        </p:nvSpPr>
        <p:spPr/>
        <p:txBody>
          <a:bodyPr/>
          <a:lstStyle/>
          <a:p>
            <a:fld id="{45BF3DC5-17A9-414E-8C34-045E241E3EAD}" type="slidenum">
              <a:rPr lang="en-US" smtClean="0"/>
              <a:t>6</a:t>
            </a:fld>
            <a:endParaRPr lang="en-US"/>
          </a:p>
        </p:txBody>
      </p:sp>
    </p:spTree>
    <p:extLst>
      <p:ext uri="{BB962C8B-B14F-4D97-AF65-F5344CB8AC3E}">
        <p14:creationId xmlns:p14="http://schemas.microsoft.com/office/powerpoint/2010/main" val="126344219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The 2026 CLS Program will take place over the course of eight weeks between June and August. Small group classes and activities will be facilitated by faculty and staff at host institutions abroad. Each of our partner institutes will host 15 to 20 students further divided into smaller class sizes by language level, which ensures strong learning outcomes as well as more opportunities for the cohort to share and develop interests with each other.</a:t>
            </a:r>
          </a:p>
          <a:p>
            <a:r>
              <a:rPr lang="en-US" sz="1200" kern="1200" dirty="0">
                <a:solidFill>
                  <a:schemeClr val="tx1"/>
                </a:solidFill>
                <a:effectLst/>
                <a:latin typeface="+mn-lt"/>
                <a:ea typeface="+mn-ea"/>
                <a:cs typeface="+mn-cs"/>
              </a:rPr>
              <a:t>Participants agree to a language policy that requires them to speak only in the language they are studying while in the classroom. </a:t>
            </a:r>
          </a:p>
          <a:p>
            <a:r>
              <a:rPr lang="en-US" sz="1200" kern="1200" dirty="0">
                <a:solidFill>
                  <a:schemeClr val="tx1"/>
                </a:solidFill>
                <a:effectLst/>
                <a:latin typeface="+mn-lt"/>
                <a:ea typeface="+mn-ea"/>
                <a:cs typeface="+mn-cs"/>
              </a:rPr>
              <a:t>Due to the program’s intensity, students should be prepared to fully commit to CLS and set aside other obligations like independent travel, research, or internships.</a:t>
            </a:r>
          </a:p>
          <a:p>
            <a:endParaRPr lang="en-US" sz="1200" b="1"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Beyond the structured language classes, students immerse themselves in the culture through activities like tea ceremonies, calligraphy lessons, and tours to historic sites. </a:t>
            </a:r>
          </a:p>
          <a:p>
            <a:r>
              <a:rPr lang="en-US" sz="1200" kern="1200" dirty="0">
                <a:solidFill>
                  <a:schemeClr val="tx1"/>
                </a:solidFill>
                <a:effectLst/>
                <a:latin typeface="+mn-lt"/>
                <a:ea typeface="+mn-ea"/>
                <a:cs typeface="+mn-cs"/>
              </a:rPr>
              <a:t>Outside of the classroom, participants are also assigned to language partners from their host communities to help practice everyday conversation skills. CLS alumni report that their language partners are often their favorite part of the program and become quick life-long friends.</a:t>
            </a:r>
          </a:p>
          <a:p>
            <a:r>
              <a:rPr lang="en-US" sz="1200" kern="1200" dirty="0">
                <a:solidFill>
                  <a:schemeClr val="tx1"/>
                </a:solidFill>
                <a:effectLst/>
                <a:latin typeface="+mn-lt"/>
                <a:ea typeface="+mn-ea"/>
                <a:cs typeface="+mn-cs"/>
              </a:rPr>
              <a:t>As you’ve heard today, the CLS Program emphasizes the importance of fostering meaningful connections with local cultures and individuals in the host country or region. To that end, students are placed with host families or dormitory living with local students to further support cultural immersion.</a:t>
            </a:r>
          </a:p>
          <a:p>
            <a:endParaRPr lang="en-US" dirty="0"/>
          </a:p>
        </p:txBody>
      </p:sp>
      <p:sp>
        <p:nvSpPr>
          <p:cNvPr id="4" name="Slide Number Placeholder 3"/>
          <p:cNvSpPr>
            <a:spLocks noGrp="1"/>
          </p:cNvSpPr>
          <p:nvPr>
            <p:ph type="sldNum" sz="quarter" idx="5"/>
          </p:nvPr>
        </p:nvSpPr>
        <p:spPr/>
        <p:txBody>
          <a:bodyPr/>
          <a:lstStyle/>
          <a:p>
            <a:fld id="{45BF3DC5-17A9-414E-8C34-045E241E3EAD}" type="slidenum">
              <a:rPr lang="en-US" smtClean="0"/>
              <a:t>7</a:t>
            </a:fld>
            <a:endParaRPr lang="en-US"/>
          </a:p>
        </p:txBody>
      </p:sp>
    </p:spTree>
    <p:extLst>
      <p:ext uri="{BB962C8B-B14F-4D97-AF65-F5344CB8AC3E}">
        <p14:creationId xmlns:p14="http://schemas.microsoft.com/office/powerpoint/2010/main" val="16525607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For some, the most exciting thing about the CLS Program is that it is funded by the U.S. government. </a:t>
            </a:r>
          </a:p>
          <a:p>
            <a:r>
              <a:rPr lang="en-US" sz="1200" kern="1200" dirty="0">
                <a:solidFill>
                  <a:schemeClr val="tx1"/>
                </a:solidFill>
                <a:effectLst/>
                <a:latin typeface="+mn-lt"/>
                <a:ea typeface="+mn-ea"/>
                <a:cs typeface="+mn-cs"/>
              </a:rPr>
              <a:t>Costs covered for the program include round-trip international airfare in addition to any applicable visa fees, housing and meals, classroom instruction, and the cost of program-sponsored cultural programming and group trips in the host country. </a:t>
            </a:r>
          </a:p>
          <a:p>
            <a:endParaRPr lang="en-US" dirty="0"/>
          </a:p>
        </p:txBody>
      </p:sp>
      <p:sp>
        <p:nvSpPr>
          <p:cNvPr id="4" name="Slide Number Placeholder 3"/>
          <p:cNvSpPr>
            <a:spLocks noGrp="1"/>
          </p:cNvSpPr>
          <p:nvPr>
            <p:ph type="sldNum" sz="quarter" idx="5"/>
          </p:nvPr>
        </p:nvSpPr>
        <p:spPr/>
        <p:txBody>
          <a:bodyPr/>
          <a:lstStyle/>
          <a:p>
            <a:fld id="{45BF3DC5-17A9-414E-8C34-045E241E3EAD}" type="slidenum">
              <a:rPr lang="en-US" smtClean="0"/>
              <a:t>8</a:t>
            </a:fld>
            <a:endParaRPr lang="en-US"/>
          </a:p>
        </p:txBody>
      </p:sp>
    </p:spTree>
    <p:extLst>
      <p:ext uri="{BB962C8B-B14F-4D97-AF65-F5344CB8AC3E}">
        <p14:creationId xmlns:p14="http://schemas.microsoft.com/office/powerpoint/2010/main" val="111724582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CLS Program participants make significant gains in their language abilities. </a:t>
            </a:r>
          </a:p>
          <a:p>
            <a:r>
              <a:rPr lang="en-US" sz="1200" kern="1200" dirty="0">
                <a:solidFill>
                  <a:schemeClr val="tx1"/>
                </a:solidFill>
                <a:effectLst/>
                <a:latin typeface="+mn-lt"/>
                <a:ea typeface="+mn-ea"/>
                <a:cs typeface="+mn-cs"/>
              </a:rPr>
              <a:t>In just eight weeks, participants typically improve by two proficiency sublevels on the ACTFL scale, equivalent to completing one year of college-level language study. </a:t>
            </a:r>
          </a:p>
          <a:p>
            <a:r>
              <a:rPr lang="en-US" sz="1200" kern="1200" dirty="0">
                <a:solidFill>
                  <a:schemeClr val="tx1"/>
                </a:solidFill>
                <a:effectLst/>
                <a:latin typeface="+mn-lt"/>
                <a:ea typeface="+mn-ea"/>
                <a:cs typeface="+mn-cs"/>
              </a:rPr>
              <a:t>Language gains are recognized with an ACTFL-OPI certificate upon completion of their program and undergraduate credit through Bryn Mawr College, which is documented on an official transcript.</a:t>
            </a:r>
          </a:p>
          <a:p>
            <a:endParaRPr lang="en-US" dirty="0"/>
          </a:p>
        </p:txBody>
      </p:sp>
      <p:sp>
        <p:nvSpPr>
          <p:cNvPr id="4" name="Slide Number Placeholder 3"/>
          <p:cNvSpPr>
            <a:spLocks noGrp="1"/>
          </p:cNvSpPr>
          <p:nvPr>
            <p:ph type="sldNum" sz="quarter" idx="5"/>
          </p:nvPr>
        </p:nvSpPr>
        <p:spPr/>
        <p:txBody>
          <a:bodyPr/>
          <a:lstStyle/>
          <a:p>
            <a:fld id="{45BF3DC5-17A9-414E-8C34-045E241E3EAD}" type="slidenum">
              <a:rPr lang="en-US" smtClean="0"/>
              <a:t>9</a:t>
            </a:fld>
            <a:endParaRPr lang="en-US"/>
          </a:p>
        </p:txBody>
      </p:sp>
    </p:spTree>
    <p:extLst>
      <p:ext uri="{BB962C8B-B14F-4D97-AF65-F5344CB8AC3E}">
        <p14:creationId xmlns:p14="http://schemas.microsoft.com/office/powerpoint/2010/main" val="36620452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Of course, language gains are just one part of the program’s impact. CLS also supports students’ long-term growth through career opportunities and a strong alumni community.</a:t>
            </a:r>
          </a:p>
          <a:p>
            <a:r>
              <a:rPr lang="en-US" sz="1200" kern="1200" dirty="0">
                <a:solidFill>
                  <a:schemeClr val="tx1"/>
                </a:solidFill>
                <a:effectLst/>
                <a:latin typeface="+mn-lt"/>
                <a:ea typeface="+mn-ea"/>
                <a:cs typeface="+mn-cs"/>
              </a:rPr>
              <a:t>Other great benefits for participants include contributing to and building community with a cohort from across the United States, as well as becoming members of a supportive network of CLS and U.S. Department of State International Exchange alumni. CLS alumni receive access to professional development resources and other opportunities only open to alumni of U.S. Department of State programs.</a:t>
            </a:r>
          </a:p>
          <a:p>
            <a:endParaRPr lang="en-US" dirty="0"/>
          </a:p>
        </p:txBody>
      </p:sp>
      <p:sp>
        <p:nvSpPr>
          <p:cNvPr id="4" name="Slide Number Placeholder 3"/>
          <p:cNvSpPr>
            <a:spLocks noGrp="1"/>
          </p:cNvSpPr>
          <p:nvPr>
            <p:ph type="sldNum" sz="quarter" idx="5"/>
          </p:nvPr>
        </p:nvSpPr>
        <p:spPr/>
        <p:txBody>
          <a:bodyPr/>
          <a:lstStyle/>
          <a:p>
            <a:fld id="{45BF3DC5-17A9-414E-8C34-045E241E3EAD}" type="slidenum">
              <a:rPr lang="en-US" smtClean="0"/>
              <a:t>10</a:t>
            </a:fld>
            <a:endParaRPr lang="en-US"/>
          </a:p>
        </p:txBody>
      </p:sp>
    </p:spTree>
    <p:extLst>
      <p:ext uri="{BB962C8B-B14F-4D97-AF65-F5344CB8AC3E}">
        <p14:creationId xmlns:p14="http://schemas.microsoft.com/office/powerpoint/2010/main" val="2199812636"/>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5" Type="http://schemas.openxmlformats.org/officeDocument/2006/relationships/image" Target="../media/image4.png"/><Relationship Id="rId4" Type="http://schemas.openxmlformats.org/officeDocument/2006/relationships/image" Target="../media/image3.jpe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hyperlink" Target="mailto:cls@americancouncils.org" TargetMode="External"/><Relationship Id="rId1" Type="http://schemas.openxmlformats.org/officeDocument/2006/relationships/slideMaster" Target="../slideMasters/slideMaster1.xml"/><Relationship Id="rId5" Type="http://schemas.openxmlformats.org/officeDocument/2006/relationships/image" Target="../media/image7.png"/><Relationship Id="rId4" Type="http://schemas.openxmlformats.org/officeDocument/2006/relationships/image" Target="../media/image6.png"/></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hyperlink" Target="mailto:clsadvisors@americancouncils.org" TargetMode="External"/><Relationship Id="rId1" Type="http://schemas.openxmlformats.org/officeDocument/2006/relationships/slideMaster" Target="../slideMasters/slideMaster1.xml"/><Relationship Id="rId5" Type="http://schemas.openxmlformats.org/officeDocument/2006/relationships/image" Target="../media/image7.png"/><Relationship Id="rId4" Type="http://schemas.openxmlformats.org/officeDocument/2006/relationships/image" Target="../media/image6.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F19A1F68-FB30-BB0E-A771-D6055509EEEE}"/>
              </a:ext>
            </a:extLst>
          </p:cNvPr>
          <p:cNvSpPr/>
          <p:nvPr userDrawn="1"/>
        </p:nvSpPr>
        <p:spPr>
          <a:xfrm>
            <a:off x="0" y="0"/>
            <a:ext cx="12192000" cy="6858000"/>
          </a:xfrm>
          <a:prstGeom prst="rect">
            <a:avLst/>
          </a:prstGeom>
          <a:solidFill>
            <a:srgbClr val="007681">
              <a:alpha val="50000"/>
            </a:srgb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1F0C438E-C4FF-F8F8-821E-42FF2A81E7FB}"/>
              </a:ext>
            </a:extLst>
          </p:cNvPr>
          <p:cNvSpPr>
            <a:spLocks noGrp="1"/>
          </p:cNvSpPr>
          <p:nvPr>
            <p:ph type="ctrTitle" hasCustomPrompt="1"/>
          </p:nvPr>
        </p:nvSpPr>
        <p:spPr>
          <a:xfrm>
            <a:off x="1524000" y="1558427"/>
            <a:ext cx="9144000" cy="2387600"/>
          </a:xfrm>
        </p:spPr>
        <p:txBody>
          <a:bodyPr anchor="b"/>
          <a:lstStyle>
            <a:lvl1pPr algn="ctr">
              <a:defRPr sz="6000" b="1">
                <a:solidFill>
                  <a:schemeClr val="tx1"/>
                </a:solidFill>
              </a:defRPr>
            </a:lvl1pPr>
          </a:lstStyle>
          <a:p>
            <a:r>
              <a:rPr lang="en-US" dirty="0"/>
              <a:t>CLICK TO EDIT MASTER TITLE STYLE</a:t>
            </a:r>
          </a:p>
        </p:txBody>
      </p:sp>
      <p:sp>
        <p:nvSpPr>
          <p:cNvPr id="3" name="Subtitle 2">
            <a:extLst>
              <a:ext uri="{FF2B5EF4-FFF2-40B4-BE49-F238E27FC236}">
                <a16:creationId xmlns:a16="http://schemas.microsoft.com/office/drawing/2014/main" id="{88AD43A4-4BE6-228B-39D1-362FF49B0E25}"/>
              </a:ext>
            </a:extLst>
          </p:cNvPr>
          <p:cNvSpPr>
            <a:spLocks noGrp="1"/>
          </p:cNvSpPr>
          <p:nvPr>
            <p:ph type="subTitle" idx="1"/>
          </p:nvPr>
        </p:nvSpPr>
        <p:spPr>
          <a:xfrm>
            <a:off x="1524000" y="4082552"/>
            <a:ext cx="9144000" cy="1175248"/>
          </a:xfrm>
        </p:spPr>
        <p:txBody>
          <a:bodyPr/>
          <a:lstStyle>
            <a:lvl1pPr marL="0" indent="0" algn="ctr">
              <a:buNone/>
              <a:defRPr sz="2400" b="1">
                <a:solidFill>
                  <a:srgbClr val="F1C400"/>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a:extLst>
              <a:ext uri="{FF2B5EF4-FFF2-40B4-BE49-F238E27FC236}">
                <a16:creationId xmlns:a16="http://schemas.microsoft.com/office/drawing/2014/main" id="{384B0418-CD51-5DD6-6223-3C49A2B133AD}"/>
              </a:ext>
            </a:extLst>
          </p:cNvPr>
          <p:cNvSpPr>
            <a:spLocks noGrp="1"/>
          </p:cNvSpPr>
          <p:nvPr>
            <p:ph type="dt" sz="half" idx="10"/>
          </p:nvPr>
        </p:nvSpPr>
        <p:spPr>
          <a:xfrm>
            <a:off x="838200" y="6356350"/>
            <a:ext cx="2743200" cy="365125"/>
          </a:xfrm>
          <a:prstGeom prst="rect">
            <a:avLst/>
          </a:prstGeom>
        </p:spPr>
        <p:txBody>
          <a:bodyPr/>
          <a:lstStyle/>
          <a:p>
            <a:fld id="{DF0B55FB-0273-4F28-B713-33AA04F72240}" type="datetimeFigureOut">
              <a:rPr lang="en-US" smtClean="0"/>
              <a:t>10/14/2025</a:t>
            </a:fld>
            <a:endParaRPr lang="en-US"/>
          </a:p>
        </p:txBody>
      </p:sp>
      <p:sp>
        <p:nvSpPr>
          <p:cNvPr id="5" name="Footer Placeholder 4">
            <a:extLst>
              <a:ext uri="{FF2B5EF4-FFF2-40B4-BE49-F238E27FC236}">
                <a16:creationId xmlns:a16="http://schemas.microsoft.com/office/drawing/2014/main" id="{FC44923B-50A4-89F0-832F-A3F3ECF52E0C}"/>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6" name="Slide Number Placeholder 5">
            <a:extLst>
              <a:ext uri="{FF2B5EF4-FFF2-40B4-BE49-F238E27FC236}">
                <a16:creationId xmlns:a16="http://schemas.microsoft.com/office/drawing/2014/main" id="{7CC5A3AF-D43A-9675-6FBB-D24C8D361D38}"/>
              </a:ext>
            </a:extLst>
          </p:cNvPr>
          <p:cNvSpPr>
            <a:spLocks noGrp="1"/>
          </p:cNvSpPr>
          <p:nvPr>
            <p:ph type="sldNum" sz="quarter" idx="12"/>
          </p:nvPr>
        </p:nvSpPr>
        <p:spPr>
          <a:xfrm>
            <a:off x="8610600" y="6356350"/>
            <a:ext cx="2743200" cy="365125"/>
          </a:xfrm>
          <a:prstGeom prst="rect">
            <a:avLst/>
          </a:prstGeom>
        </p:spPr>
        <p:txBody>
          <a:bodyPr/>
          <a:lstStyle/>
          <a:p>
            <a:fld id="{5720F580-0F49-4CAA-B741-273C1910AA75}" type="slidenum">
              <a:rPr lang="en-US" smtClean="0"/>
              <a:t>‹#›</a:t>
            </a:fld>
            <a:endParaRPr lang="en-US"/>
          </a:p>
        </p:txBody>
      </p:sp>
      <p:pic>
        <p:nvPicPr>
          <p:cNvPr id="9" name="Picture 8">
            <a:extLst>
              <a:ext uri="{FF2B5EF4-FFF2-40B4-BE49-F238E27FC236}">
                <a16:creationId xmlns:a16="http://schemas.microsoft.com/office/drawing/2014/main" id="{D718834A-36B0-E156-075B-3C2C611CDE84}"/>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218719" y="219787"/>
            <a:ext cx="1458093" cy="1458093"/>
          </a:xfrm>
          <a:prstGeom prst="rect">
            <a:avLst/>
          </a:prstGeom>
        </p:spPr>
      </p:pic>
      <p:pic>
        <p:nvPicPr>
          <p:cNvPr id="10" name="Picture 9">
            <a:extLst>
              <a:ext uri="{FF2B5EF4-FFF2-40B4-BE49-F238E27FC236}">
                <a16:creationId xmlns:a16="http://schemas.microsoft.com/office/drawing/2014/main" id="{7B1719CC-B542-1664-BEED-099878526709}"/>
              </a:ext>
            </a:extLst>
          </p:cNvPr>
          <p:cNvPicPr>
            <a:picLocks noChangeAspect="1"/>
          </p:cNvPicPr>
          <p:nvPr userDrawn="1"/>
        </p:nvPicPr>
        <p:blipFill>
          <a:blip r:embed="rId3" cstate="screen">
            <a:extLst>
              <a:ext uri="{28A0092B-C50C-407E-A947-70E740481C1C}">
                <a14:useLocalDpi xmlns:a14="http://schemas.microsoft.com/office/drawing/2010/main"/>
              </a:ext>
            </a:extLst>
          </a:blip>
          <a:stretch>
            <a:fillRect/>
          </a:stretch>
        </p:blipFill>
        <p:spPr>
          <a:xfrm>
            <a:off x="9357174" y="5859039"/>
            <a:ext cx="2527287" cy="651362"/>
          </a:xfrm>
          <a:prstGeom prst="rect">
            <a:avLst/>
          </a:prstGeom>
        </p:spPr>
      </p:pic>
      <p:grpSp>
        <p:nvGrpSpPr>
          <p:cNvPr id="11" name="Group 10">
            <a:extLst>
              <a:ext uri="{FF2B5EF4-FFF2-40B4-BE49-F238E27FC236}">
                <a16:creationId xmlns:a16="http://schemas.microsoft.com/office/drawing/2014/main" id="{19A30344-0AEA-1851-9B55-3814BFEF1FAD}"/>
              </a:ext>
            </a:extLst>
          </p:cNvPr>
          <p:cNvGrpSpPr/>
          <p:nvPr userDrawn="1"/>
        </p:nvGrpSpPr>
        <p:grpSpPr>
          <a:xfrm>
            <a:off x="218719" y="5502503"/>
            <a:ext cx="6407546" cy="1248965"/>
            <a:chOff x="5115149" y="4568491"/>
            <a:chExt cx="6407546" cy="1248965"/>
          </a:xfrm>
        </p:grpSpPr>
        <p:grpSp>
          <p:nvGrpSpPr>
            <p:cNvPr id="12" name="Group 11">
              <a:extLst>
                <a:ext uri="{FF2B5EF4-FFF2-40B4-BE49-F238E27FC236}">
                  <a16:creationId xmlns:a16="http://schemas.microsoft.com/office/drawing/2014/main" id="{45894ABA-7889-F5A6-CDCB-9BC0A253A19C}"/>
                </a:ext>
              </a:extLst>
            </p:cNvPr>
            <p:cNvGrpSpPr/>
            <p:nvPr userDrawn="1"/>
          </p:nvGrpSpPr>
          <p:grpSpPr>
            <a:xfrm>
              <a:off x="5115149" y="4568491"/>
              <a:ext cx="2809894" cy="1248965"/>
              <a:chOff x="527620" y="1964356"/>
              <a:chExt cx="2162864" cy="961368"/>
            </a:xfrm>
          </p:grpSpPr>
          <p:pic>
            <p:nvPicPr>
              <p:cNvPr id="14" name="Picture 13">
                <a:extLst>
                  <a:ext uri="{FF2B5EF4-FFF2-40B4-BE49-F238E27FC236}">
                    <a16:creationId xmlns:a16="http://schemas.microsoft.com/office/drawing/2014/main" id="{A29E3B39-1636-A98A-A680-C5ECC41A074E}"/>
                  </a:ext>
                </a:extLst>
              </p:cNvPr>
              <p:cNvPicPr>
                <a:picLocks noChangeAspect="1"/>
              </p:cNvPicPr>
              <p:nvPr/>
            </p:nvPicPr>
            <p:blipFill>
              <a:blip r:embed="rId4" cstate="screen">
                <a:extLst>
                  <a:ext uri="{28A0092B-C50C-407E-A947-70E740481C1C}">
                    <a14:useLocalDpi xmlns:a14="http://schemas.microsoft.com/office/drawing/2010/main"/>
                  </a:ext>
                </a:extLst>
              </a:blip>
              <a:stretch>
                <a:fillRect/>
              </a:stretch>
            </p:blipFill>
            <p:spPr>
              <a:xfrm>
                <a:off x="527620" y="2180849"/>
                <a:ext cx="1022214" cy="538353"/>
              </a:xfrm>
              <a:prstGeom prst="rect">
                <a:avLst/>
              </a:prstGeom>
            </p:spPr>
          </p:pic>
          <p:pic>
            <p:nvPicPr>
              <p:cNvPr id="15" name="Picture 14">
                <a:extLst>
                  <a:ext uri="{FF2B5EF4-FFF2-40B4-BE49-F238E27FC236}">
                    <a16:creationId xmlns:a16="http://schemas.microsoft.com/office/drawing/2014/main" id="{57F5E269-F151-62F3-7515-3988B4BEFE1A}"/>
                  </a:ext>
                </a:extLst>
              </p:cNvPr>
              <p:cNvPicPr>
                <a:picLocks noChangeAspect="1"/>
              </p:cNvPicPr>
              <p:nvPr/>
            </p:nvPicPr>
            <p:blipFill>
              <a:blip r:embed="rId5">
                <a:extLst>
                  <a:ext uri="{28A0092B-C50C-407E-A947-70E740481C1C}">
                    <a14:useLocalDpi xmlns:a14="http://schemas.microsoft.com/office/drawing/2010/main"/>
                  </a:ext>
                </a:extLst>
              </a:blip>
              <a:stretch>
                <a:fillRect/>
              </a:stretch>
            </p:blipFill>
            <p:spPr>
              <a:xfrm>
                <a:off x="1729116" y="1964356"/>
                <a:ext cx="961368" cy="961368"/>
              </a:xfrm>
              <a:prstGeom prst="rect">
                <a:avLst/>
              </a:prstGeom>
            </p:spPr>
          </p:pic>
        </p:grpSp>
        <p:sp>
          <p:nvSpPr>
            <p:cNvPr id="13" name="TextBox 12">
              <a:extLst>
                <a:ext uri="{FF2B5EF4-FFF2-40B4-BE49-F238E27FC236}">
                  <a16:creationId xmlns:a16="http://schemas.microsoft.com/office/drawing/2014/main" id="{FC1F1D1B-9822-3616-EF02-7CDC362F0100}"/>
                </a:ext>
              </a:extLst>
            </p:cNvPr>
            <p:cNvSpPr txBox="1"/>
            <p:nvPr userDrawn="1"/>
          </p:nvSpPr>
          <p:spPr>
            <a:xfrm>
              <a:off x="8157958" y="4849749"/>
              <a:ext cx="3364737" cy="738664"/>
            </a:xfrm>
            <a:prstGeom prst="rect">
              <a:avLst/>
            </a:prstGeom>
            <a:noFill/>
          </p:spPr>
          <p:txBody>
            <a:bodyPr wrap="square" rtlCol="0">
              <a:spAutoFit/>
            </a:bodyPr>
            <a:lstStyle/>
            <a:p>
              <a:r>
                <a:rPr lang="en-US" sz="1400" dirty="0">
                  <a:solidFill>
                    <a:schemeClr val="tx1"/>
                  </a:solidFill>
                  <a:latin typeface="Proxima Nova" panose="02000506030000020004" pitchFamily="50" charset="0"/>
                </a:rPr>
                <a:t>CLS is a program of the U.S.</a:t>
              </a:r>
              <a:r>
                <a:rPr lang="en-US" sz="1400" baseline="0" dirty="0">
                  <a:solidFill>
                    <a:schemeClr val="tx1"/>
                  </a:solidFill>
                  <a:latin typeface="Proxima Nova" panose="02000506030000020004" pitchFamily="50" charset="0"/>
                </a:rPr>
                <a:t> Department of State, with funding provided by the U.S. Government.</a:t>
              </a:r>
              <a:endParaRPr lang="en-US" sz="1400" dirty="0">
                <a:solidFill>
                  <a:schemeClr val="tx1"/>
                </a:solidFill>
                <a:latin typeface="Proxima Nova" panose="02000506030000020004" pitchFamily="50" charset="0"/>
              </a:endParaRPr>
            </a:p>
          </p:txBody>
        </p:sp>
      </p:grpSp>
    </p:spTree>
    <p:extLst>
      <p:ext uri="{BB962C8B-B14F-4D97-AF65-F5344CB8AC3E}">
        <p14:creationId xmlns:p14="http://schemas.microsoft.com/office/powerpoint/2010/main" val="2950607745"/>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948277-5689-FDA6-979D-8F9A9B715BB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1CF1A7E6-0A98-E59E-60D1-0EFA1929019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24C92847-6F92-D9E4-B950-8040EC44D73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7E3D91C-2BB9-290D-1013-E5595133F5C0}"/>
              </a:ext>
            </a:extLst>
          </p:cNvPr>
          <p:cNvSpPr>
            <a:spLocks noGrp="1"/>
          </p:cNvSpPr>
          <p:nvPr>
            <p:ph type="dt" sz="half" idx="10"/>
          </p:nvPr>
        </p:nvSpPr>
        <p:spPr>
          <a:xfrm>
            <a:off x="838200" y="6356350"/>
            <a:ext cx="2743200" cy="365125"/>
          </a:xfrm>
          <a:prstGeom prst="rect">
            <a:avLst/>
          </a:prstGeom>
        </p:spPr>
        <p:txBody>
          <a:bodyPr/>
          <a:lstStyle/>
          <a:p>
            <a:fld id="{DF0B55FB-0273-4F28-B713-33AA04F72240}" type="datetimeFigureOut">
              <a:rPr lang="en-US" smtClean="0"/>
              <a:t>10/14/2025</a:t>
            </a:fld>
            <a:endParaRPr lang="en-US"/>
          </a:p>
        </p:txBody>
      </p:sp>
      <p:sp>
        <p:nvSpPr>
          <p:cNvPr id="6" name="Footer Placeholder 5">
            <a:extLst>
              <a:ext uri="{FF2B5EF4-FFF2-40B4-BE49-F238E27FC236}">
                <a16:creationId xmlns:a16="http://schemas.microsoft.com/office/drawing/2014/main" id="{B315DF47-2F89-94B5-C3DD-12FDA90AC775}"/>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7" name="Slide Number Placeholder 6">
            <a:extLst>
              <a:ext uri="{FF2B5EF4-FFF2-40B4-BE49-F238E27FC236}">
                <a16:creationId xmlns:a16="http://schemas.microsoft.com/office/drawing/2014/main" id="{35B3166D-A7A6-CB67-0C9D-DBA949F7AF84}"/>
              </a:ext>
            </a:extLst>
          </p:cNvPr>
          <p:cNvSpPr>
            <a:spLocks noGrp="1"/>
          </p:cNvSpPr>
          <p:nvPr>
            <p:ph type="sldNum" sz="quarter" idx="12"/>
          </p:nvPr>
        </p:nvSpPr>
        <p:spPr>
          <a:xfrm>
            <a:off x="8610600" y="6356350"/>
            <a:ext cx="2743200" cy="365125"/>
          </a:xfrm>
          <a:prstGeom prst="rect">
            <a:avLst/>
          </a:prstGeom>
        </p:spPr>
        <p:txBody>
          <a:bodyPr/>
          <a:lstStyle/>
          <a:p>
            <a:fld id="{5720F580-0F49-4CAA-B741-273C1910AA75}" type="slidenum">
              <a:rPr lang="en-US" smtClean="0"/>
              <a:t>‹#›</a:t>
            </a:fld>
            <a:endParaRPr lang="en-US"/>
          </a:p>
        </p:txBody>
      </p:sp>
    </p:spTree>
    <p:extLst>
      <p:ext uri="{BB962C8B-B14F-4D97-AF65-F5344CB8AC3E}">
        <p14:creationId xmlns:p14="http://schemas.microsoft.com/office/powerpoint/2010/main" val="380160552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30B84A-7B2E-86B4-48D2-1FD2CF3EE70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290DB8B3-9CCA-74C7-BA55-8CE7D5867CB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1E101C4B-24E3-1E0A-6D1F-27F41952473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59F0F5B-D5A1-DF35-ABD3-48EC57B54188}"/>
              </a:ext>
            </a:extLst>
          </p:cNvPr>
          <p:cNvSpPr>
            <a:spLocks noGrp="1"/>
          </p:cNvSpPr>
          <p:nvPr>
            <p:ph type="dt" sz="half" idx="10"/>
          </p:nvPr>
        </p:nvSpPr>
        <p:spPr>
          <a:xfrm>
            <a:off x="838200" y="6356350"/>
            <a:ext cx="2743200" cy="365125"/>
          </a:xfrm>
          <a:prstGeom prst="rect">
            <a:avLst/>
          </a:prstGeom>
        </p:spPr>
        <p:txBody>
          <a:bodyPr/>
          <a:lstStyle/>
          <a:p>
            <a:fld id="{DF0B55FB-0273-4F28-B713-33AA04F72240}" type="datetimeFigureOut">
              <a:rPr lang="en-US" smtClean="0"/>
              <a:t>10/14/2025</a:t>
            </a:fld>
            <a:endParaRPr lang="en-US"/>
          </a:p>
        </p:txBody>
      </p:sp>
      <p:sp>
        <p:nvSpPr>
          <p:cNvPr id="6" name="Footer Placeholder 5">
            <a:extLst>
              <a:ext uri="{FF2B5EF4-FFF2-40B4-BE49-F238E27FC236}">
                <a16:creationId xmlns:a16="http://schemas.microsoft.com/office/drawing/2014/main" id="{0B094159-8B2A-E7A9-E9AA-7085E307C861}"/>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7" name="Slide Number Placeholder 6">
            <a:extLst>
              <a:ext uri="{FF2B5EF4-FFF2-40B4-BE49-F238E27FC236}">
                <a16:creationId xmlns:a16="http://schemas.microsoft.com/office/drawing/2014/main" id="{A0550DA6-0004-9D68-DA4F-2397F9E99062}"/>
              </a:ext>
            </a:extLst>
          </p:cNvPr>
          <p:cNvSpPr>
            <a:spLocks noGrp="1"/>
          </p:cNvSpPr>
          <p:nvPr>
            <p:ph type="sldNum" sz="quarter" idx="12"/>
          </p:nvPr>
        </p:nvSpPr>
        <p:spPr>
          <a:xfrm>
            <a:off x="8610600" y="6356350"/>
            <a:ext cx="2743200" cy="365125"/>
          </a:xfrm>
          <a:prstGeom prst="rect">
            <a:avLst/>
          </a:prstGeom>
        </p:spPr>
        <p:txBody>
          <a:bodyPr/>
          <a:lstStyle/>
          <a:p>
            <a:fld id="{5720F580-0F49-4CAA-B741-273C1910AA75}" type="slidenum">
              <a:rPr lang="en-US" smtClean="0"/>
              <a:t>‹#›</a:t>
            </a:fld>
            <a:endParaRPr lang="en-US"/>
          </a:p>
        </p:txBody>
      </p:sp>
    </p:spTree>
    <p:extLst>
      <p:ext uri="{BB962C8B-B14F-4D97-AF65-F5344CB8AC3E}">
        <p14:creationId xmlns:p14="http://schemas.microsoft.com/office/powerpoint/2010/main" val="120863888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2DB192-7700-C6BA-4011-72AE80F864C3}"/>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A4AB11A3-8BBD-908D-6FCC-5C46A232C125}"/>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5F1A4FA-BD0F-4E7A-7C0F-213BDDD5AB97}"/>
              </a:ext>
            </a:extLst>
          </p:cNvPr>
          <p:cNvSpPr>
            <a:spLocks noGrp="1"/>
          </p:cNvSpPr>
          <p:nvPr>
            <p:ph type="dt" sz="half" idx="10"/>
          </p:nvPr>
        </p:nvSpPr>
        <p:spPr>
          <a:xfrm>
            <a:off x="838200" y="6356350"/>
            <a:ext cx="2743200" cy="365125"/>
          </a:xfrm>
          <a:prstGeom prst="rect">
            <a:avLst/>
          </a:prstGeom>
        </p:spPr>
        <p:txBody>
          <a:bodyPr/>
          <a:lstStyle/>
          <a:p>
            <a:fld id="{DF0B55FB-0273-4F28-B713-33AA04F72240}" type="datetimeFigureOut">
              <a:rPr lang="en-US" smtClean="0"/>
              <a:t>10/14/2025</a:t>
            </a:fld>
            <a:endParaRPr lang="en-US"/>
          </a:p>
        </p:txBody>
      </p:sp>
      <p:sp>
        <p:nvSpPr>
          <p:cNvPr id="5" name="Footer Placeholder 4">
            <a:extLst>
              <a:ext uri="{FF2B5EF4-FFF2-40B4-BE49-F238E27FC236}">
                <a16:creationId xmlns:a16="http://schemas.microsoft.com/office/drawing/2014/main" id="{A8826421-FFB8-9A02-657A-6D2BB4C5EB0C}"/>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6" name="Slide Number Placeholder 5">
            <a:extLst>
              <a:ext uri="{FF2B5EF4-FFF2-40B4-BE49-F238E27FC236}">
                <a16:creationId xmlns:a16="http://schemas.microsoft.com/office/drawing/2014/main" id="{C363FD62-0747-F776-31ED-749016C1B176}"/>
              </a:ext>
            </a:extLst>
          </p:cNvPr>
          <p:cNvSpPr>
            <a:spLocks noGrp="1"/>
          </p:cNvSpPr>
          <p:nvPr>
            <p:ph type="sldNum" sz="quarter" idx="12"/>
          </p:nvPr>
        </p:nvSpPr>
        <p:spPr>
          <a:xfrm>
            <a:off x="8610600" y="6356350"/>
            <a:ext cx="2743200" cy="365125"/>
          </a:xfrm>
          <a:prstGeom prst="rect">
            <a:avLst/>
          </a:prstGeom>
        </p:spPr>
        <p:txBody>
          <a:bodyPr/>
          <a:lstStyle/>
          <a:p>
            <a:fld id="{5720F580-0F49-4CAA-B741-273C1910AA75}" type="slidenum">
              <a:rPr lang="en-US" smtClean="0"/>
              <a:t>‹#›</a:t>
            </a:fld>
            <a:endParaRPr lang="en-US"/>
          </a:p>
        </p:txBody>
      </p:sp>
    </p:spTree>
    <p:extLst>
      <p:ext uri="{BB962C8B-B14F-4D97-AF65-F5344CB8AC3E}">
        <p14:creationId xmlns:p14="http://schemas.microsoft.com/office/powerpoint/2010/main" val="407945462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F3951DAD-C21A-354B-CA92-904FBA2B8B5A}"/>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30533536-2681-FFDB-8C37-6F458D829DC5}"/>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B0CB4E2-0FC7-4336-5CED-8E2FE3390A18}"/>
              </a:ext>
            </a:extLst>
          </p:cNvPr>
          <p:cNvSpPr>
            <a:spLocks noGrp="1"/>
          </p:cNvSpPr>
          <p:nvPr>
            <p:ph type="dt" sz="half" idx="10"/>
          </p:nvPr>
        </p:nvSpPr>
        <p:spPr>
          <a:xfrm>
            <a:off x="838200" y="6356350"/>
            <a:ext cx="2743200" cy="365125"/>
          </a:xfrm>
          <a:prstGeom prst="rect">
            <a:avLst/>
          </a:prstGeom>
        </p:spPr>
        <p:txBody>
          <a:bodyPr/>
          <a:lstStyle/>
          <a:p>
            <a:fld id="{DF0B55FB-0273-4F28-B713-33AA04F72240}" type="datetimeFigureOut">
              <a:rPr lang="en-US" smtClean="0"/>
              <a:t>10/14/2025</a:t>
            </a:fld>
            <a:endParaRPr lang="en-US"/>
          </a:p>
        </p:txBody>
      </p:sp>
      <p:sp>
        <p:nvSpPr>
          <p:cNvPr id="5" name="Footer Placeholder 4">
            <a:extLst>
              <a:ext uri="{FF2B5EF4-FFF2-40B4-BE49-F238E27FC236}">
                <a16:creationId xmlns:a16="http://schemas.microsoft.com/office/drawing/2014/main" id="{4A03D5AC-F454-C66A-46D3-3EF2FC424C9B}"/>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6" name="Slide Number Placeholder 5">
            <a:extLst>
              <a:ext uri="{FF2B5EF4-FFF2-40B4-BE49-F238E27FC236}">
                <a16:creationId xmlns:a16="http://schemas.microsoft.com/office/drawing/2014/main" id="{19998664-D807-F1C8-677B-AC9C38EDF191}"/>
              </a:ext>
            </a:extLst>
          </p:cNvPr>
          <p:cNvSpPr>
            <a:spLocks noGrp="1"/>
          </p:cNvSpPr>
          <p:nvPr>
            <p:ph type="sldNum" sz="quarter" idx="12"/>
          </p:nvPr>
        </p:nvSpPr>
        <p:spPr>
          <a:xfrm>
            <a:off x="8610600" y="6356350"/>
            <a:ext cx="2743200" cy="365125"/>
          </a:xfrm>
          <a:prstGeom prst="rect">
            <a:avLst/>
          </a:prstGeom>
        </p:spPr>
        <p:txBody>
          <a:bodyPr/>
          <a:lstStyle/>
          <a:p>
            <a:fld id="{5720F580-0F49-4CAA-B741-273C1910AA75}" type="slidenum">
              <a:rPr lang="en-US" smtClean="0"/>
              <a:t>‹#›</a:t>
            </a:fld>
            <a:endParaRPr lang="en-US"/>
          </a:p>
        </p:txBody>
      </p:sp>
    </p:spTree>
    <p:extLst>
      <p:ext uri="{BB962C8B-B14F-4D97-AF65-F5344CB8AC3E}">
        <p14:creationId xmlns:p14="http://schemas.microsoft.com/office/powerpoint/2010/main" val="33357437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Closing Side - General">
    <p:bg>
      <p:bgRef idx="1001">
        <a:schemeClr val="bg2"/>
      </p:bgRef>
    </p:bg>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7E1481C2-8F88-CB9C-40FA-0BBF765B6BDA}"/>
              </a:ext>
            </a:extLst>
          </p:cNvPr>
          <p:cNvSpPr txBox="1"/>
          <p:nvPr userDrawn="1"/>
        </p:nvSpPr>
        <p:spPr>
          <a:xfrm>
            <a:off x="838200" y="2521059"/>
            <a:ext cx="10515600" cy="1815882"/>
          </a:xfrm>
          <a:prstGeom prst="rect">
            <a:avLst/>
          </a:prstGeom>
          <a:noFill/>
        </p:spPr>
        <p:txBody>
          <a:bodyPr wrap="square" rtlCol="0">
            <a:spAutoFit/>
          </a:bodyPr>
          <a:lstStyle/>
          <a:p>
            <a:pPr algn="ctr"/>
            <a:r>
              <a:rPr lang="en-US" sz="2800" b="1"/>
              <a:t>Questions?</a:t>
            </a:r>
          </a:p>
          <a:p>
            <a:pPr algn="ctr"/>
            <a:endParaRPr lang="en-US" sz="2800" b="1"/>
          </a:p>
          <a:p>
            <a:pPr algn="ctr"/>
            <a:r>
              <a:rPr lang="en-US" sz="2800" b="0">
                <a:hlinkClick r:id="rId2"/>
              </a:rPr>
              <a:t>cls@americancouncils.org</a:t>
            </a:r>
            <a:br>
              <a:rPr lang="en-US" sz="2800" b="0"/>
            </a:br>
            <a:r>
              <a:rPr lang="en-US" sz="2800" b="0"/>
              <a:t>(202)-833-7522</a:t>
            </a:r>
          </a:p>
        </p:txBody>
      </p:sp>
      <p:sp>
        <p:nvSpPr>
          <p:cNvPr id="6" name="TextBox 5">
            <a:extLst>
              <a:ext uri="{FF2B5EF4-FFF2-40B4-BE49-F238E27FC236}">
                <a16:creationId xmlns:a16="http://schemas.microsoft.com/office/drawing/2014/main" id="{96121002-1925-5284-C4DB-E4145864AB52}"/>
              </a:ext>
            </a:extLst>
          </p:cNvPr>
          <p:cNvSpPr txBox="1"/>
          <p:nvPr userDrawn="1"/>
        </p:nvSpPr>
        <p:spPr>
          <a:xfrm>
            <a:off x="9059839" y="6183571"/>
            <a:ext cx="3132161" cy="400110"/>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a:ln>
                  <a:noFill/>
                </a:ln>
                <a:solidFill>
                  <a:prstClr val="white"/>
                </a:solidFill>
                <a:effectLst/>
                <a:uLnTx/>
                <a:uFillTx/>
                <a:latin typeface="Calibri" panose="020F0502020204030204" pitchFamily="34" charset="0"/>
                <a:ea typeface="+mn-ea"/>
                <a:cs typeface="Calibri" panose="020F0502020204030204" pitchFamily="34" charset="0"/>
              </a:rPr>
              <a:t>fb.com/</a:t>
            </a:r>
            <a:r>
              <a:rPr kumimoji="0" lang="en-US" sz="2000" b="1" i="0" u="none" strike="noStrike" kern="1200" cap="none" spc="0" normalizeH="0" baseline="0" noProof="0" err="1">
                <a:ln>
                  <a:noFill/>
                </a:ln>
                <a:solidFill>
                  <a:prstClr val="white"/>
                </a:solidFill>
                <a:effectLst/>
                <a:uLnTx/>
                <a:uFillTx/>
                <a:latin typeface="Calibri" panose="020F0502020204030204" pitchFamily="34" charset="0"/>
                <a:ea typeface="+mn-ea"/>
                <a:cs typeface="Calibri" panose="020F0502020204030204" pitchFamily="34" charset="0"/>
              </a:rPr>
              <a:t>CLScholarship</a:t>
            </a:r>
            <a:endParaRPr kumimoji="0" lang="en-US" sz="2000" b="1" i="0" u="none" strike="noStrike" kern="1200" cap="none" spc="0" normalizeH="0" baseline="0" noProof="0">
              <a:ln>
                <a:noFill/>
              </a:ln>
              <a:solidFill>
                <a:prstClr val="white"/>
              </a:solidFill>
              <a:effectLst/>
              <a:uLnTx/>
              <a:uFillTx/>
              <a:latin typeface="Calibri" panose="020F0502020204030204" pitchFamily="34" charset="0"/>
              <a:ea typeface="+mn-ea"/>
              <a:cs typeface="Calibri" panose="020F0502020204030204" pitchFamily="34" charset="0"/>
            </a:endParaRPr>
          </a:p>
        </p:txBody>
      </p:sp>
      <p:sp>
        <p:nvSpPr>
          <p:cNvPr id="7" name="TextBox 6">
            <a:extLst>
              <a:ext uri="{FF2B5EF4-FFF2-40B4-BE49-F238E27FC236}">
                <a16:creationId xmlns:a16="http://schemas.microsoft.com/office/drawing/2014/main" id="{18B50EF3-C0BA-727D-5800-4151CBBCA2A6}"/>
              </a:ext>
            </a:extLst>
          </p:cNvPr>
          <p:cNvSpPr txBox="1"/>
          <p:nvPr userDrawn="1"/>
        </p:nvSpPr>
        <p:spPr>
          <a:xfrm>
            <a:off x="5314227" y="6256632"/>
            <a:ext cx="2487304" cy="400110"/>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a:ln>
                  <a:noFill/>
                </a:ln>
                <a:solidFill>
                  <a:prstClr val="white"/>
                </a:solidFill>
                <a:effectLst/>
                <a:uLnTx/>
                <a:uFillTx/>
                <a:latin typeface="Calibri" panose="020F0502020204030204" pitchFamily="34" charset="0"/>
                <a:ea typeface="+mn-ea"/>
                <a:cs typeface="Calibri" panose="020F0502020204030204" pitchFamily="34" charset="0"/>
              </a:rPr>
              <a:t>@CLSScholarship</a:t>
            </a:r>
          </a:p>
        </p:txBody>
      </p:sp>
      <p:sp>
        <p:nvSpPr>
          <p:cNvPr id="8" name="TextBox 7">
            <a:extLst>
              <a:ext uri="{FF2B5EF4-FFF2-40B4-BE49-F238E27FC236}">
                <a16:creationId xmlns:a16="http://schemas.microsoft.com/office/drawing/2014/main" id="{8B81DE2B-D867-2273-FA2D-1719625811A3}"/>
              </a:ext>
            </a:extLst>
          </p:cNvPr>
          <p:cNvSpPr txBox="1"/>
          <p:nvPr userDrawn="1"/>
        </p:nvSpPr>
        <p:spPr>
          <a:xfrm>
            <a:off x="1427949" y="6256632"/>
            <a:ext cx="2631674" cy="400110"/>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a:ln>
                  <a:noFill/>
                </a:ln>
                <a:solidFill>
                  <a:prstClr val="white"/>
                </a:solidFill>
                <a:effectLst/>
                <a:uLnTx/>
                <a:uFillTx/>
                <a:latin typeface="Calibri" panose="020F0502020204030204" pitchFamily="34" charset="0"/>
                <a:ea typeface="+mn-ea"/>
                <a:cs typeface="Calibri" panose="020F0502020204030204" pitchFamily="34" charset="0"/>
              </a:rPr>
              <a:t>@CLScholarship</a:t>
            </a:r>
          </a:p>
        </p:txBody>
      </p:sp>
      <p:pic>
        <p:nvPicPr>
          <p:cNvPr id="10" name="Picture 9">
            <a:extLst>
              <a:ext uri="{FF2B5EF4-FFF2-40B4-BE49-F238E27FC236}">
                <a16:creationId xmlns:a16="http://schemas.microsoft.com/office/drawing/2014/main" id="{6E9B050D-743E-DA5D-9C2E-F27B07D247B0}"/>
              </a:ext>
            </a:extLst>
          </p:cNvPr>
          <p:cNvPicPr>
            <a:picLocks noChangeAspect="1"/>
          </p:cNvPicPr>
          <p:nvPr userDrawn="1"/>
        </p:nvPicPr>
        <p:blipFill>
          <a:blip r:embed="rId3">
            <a:extLst>
              <a:ext uri="{28A0092B-C50C-407E-A947-70E740481C1C}">
                <a14:useLocalDpi xmlns:a14="http://schemas.microsoft.com/office/drawing/2010/main"/>
              </a:ext>
            </a:extLst>
          </a:blip>
          <a:stretch>
            <a:fillRect/>
          </a:stretch>
        </p:blipFill>
        <p:spPr>
          <a:xfrm>
            <a:off x="8228931" y="6183571"/>
            <a:ext cx="548640" cy="548640"/>
          </a:xfrm>
          <a:prstGeom prst="rect">
            <a:avLst/>
          </a:prstGeom>
          <a:effectLst>
            <a:outerShdw blurRad="63500" sx="102000" sy="102000" algn="ctr" rotWithShape="0">
              <a:prstClr val="black">
                <a:alpha val="40000"/>
              </a:prstClr>
            </a:outerShdw>
          </a:effectLst>
        </p:spPr>
      </p:pic>
      <p:pic>
        <p:nvPicPr>
          <p:cNvPr id="11" name="Picture 10" descr="Icon&#10;&#10;Description automatically generated">
            <a:extLst>
              <a:ext uri="{FF2B5EF4-FFF2-40B4-BE49-F238E27FC236}">
                <a16:creationId xmlns:a16="http://schemas.microsoft.com/office/drawing/2014/main" id="{B36E677E-024D-096C-E6EC-267F581E5E86}"/>
              </a:ext>
            </a:extLst>
          </p:cNvPr>
          <p:cNvPicPr>
            <a:picLocks noChangeAspect="1"/>
          </p:cNvPicPr>
          <p:nvPr userDrawn="1"/>
        </p:nvPicPr>
        <p:blipFill>
          <a:blip r:embed="rId4" cstate="screen">
            <a:extLst>
              <a:ext uri="{28A0092B-C50C-407E-A947-70E740481C1C}">
                <a14:useLocalDpi xmlns:a14="http://schemas.microsoft.com/office/drawing/2010/main"/>
              </a:ext>
            </a:extLst>
          </a:blip>
          <a:stretch>
            <a:fillRect/>
          </a:stretch>
        </p:blipFill>
        <p:spPr>
          <a:xfrm>
            <a:off x="597803" y="6181163"/>
            <a:ext cx="547116" cy="551048"/>
          </a:xfrm>
          <a:prstGeom prst="rect">
            <a:avLst/>
          </a:prstGeom>
          <a:effectLst>
            <a:outerShdw blurRad="50800" dist="38100" dir="2700000" algn="tl" rotWithShape="0">
              <a:prstClr val="black">
                <a:alpha val="40000"/>
              </a:prstClr>
            </a:outerShdw>
          </a:effectLst>
        </p:spPr>
      </p:pic>
      <p:pic>
        <p:nvPicPr>
          <p:cNvPr id="13" name="Picture 12">
            <a:extLst>
              <a:ext uri="{FF2B5EF4-FFF2-40B4-BE49-F238E27FC236}">
                <a16:creationId xmlns:a16="http://schemas.microsoft.com/office/drawing/2014/main" id="{649EC8A1-B786-432C-648C-813B1FB1999B}"/>
              </a:ext>
            </a:extLst>
          </p:cNvPr>
          <p:cNvPicPr>
            <a:picLocks noChangeAspect="1"/>
          </p:cNvPicPr>
          <p:nvPr userDrawn="1"/>
        </p:nvPicPr>
        <p:blipFill>
          <a:blip r:embed="rId5" cstate="screen">
            <a:extLst>
              <a:ext uri="{28A0092B-C50C-407E-A947-70E740481C1C}">
                <a14:useLocalDpi xmlns:a14="http://schemas.microsoft.com/office/drawing/2010/main"/>
              </a:ext>
            </a:extLst>
          </a:blip>
          <a:stretch>
            <a:fillRect/>
          </a:stretch>
        </p:blipFill>
        <p:spPr>
          <a:xfrm>
            <a:off x="4618434" y="6183571"/>
            <a:ext cx="536786" cy="548640"/>
          </a:xfrm>
          <a:prstGeom prst="rect">
            <a:avLst/>
          </a:prstGeom>
        </p:spPr>
      </p:pic>
    </p:spTree>
    <p:extLst>
      <p:ext uri="{BB962C8B-B14F-4D97-AF65-F5344CB8AC3E}">
        <p14:creationId xmlns:p14="http://schemas.microsoft.com/office/powerpoint/2010/main" val="3039415180"/>
      </p:ext>
    </p:extLst>
  </p:cSld>
  <p:clrMapOvr>
    <a:overrideClrMapping bg1="dk1" tx1="lt1" bg2="dk2" tx2="lt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Closing Slide - Advisor">
    <p:bg>
      <p:bgRef idx="1001">
        <a:schemeClr val="bg2"/>
      </p:bgRef>
    </p:bg>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7E1481C2-8F88-CB9C-40FA-0BBF765B6BDA}"/>
              </a:ext>
            </a:extLst>
          </p:cNvPr>
          <p:cNvSpPr txBox="1"/>
          <p:nvPr userDrawn="1"/>
        </p:nvSpPr>
        <p:spPr>
          <a:xfrm>
            <a:off x="838200" y="2521059"/>
            <a:ext cx="10515600" cy="1815882"/>
          </a:xfrm>
          <a:prstGeom prst="rect">
            <a:avLst/>
          </a:prstGeom>
          <a:noFill/>
        </p:spPr>
        <p:txBody>
          <a:bodyPr wrap="square" rtlCol="0">
            <a:spAutoFit/>
          </a:bodyPr>
          <a:lstStyle/>
          <a:p>
            <a:pPr algn="ctr"/>
            <a:r>
              <a:rPr lang="en-US" sz="2800" b="1"/>
              <a:t>Questions?</a:t>
            </a:r>
          </a:p>
          <a:p>
            <a:pPr algn="ctr"/>
            <a:endParaRPr lang="en-US" sz="2800" b="1"/>
          </a:p>
          <a:p>
            <a:pPr algn="ctr"/>
            <a:r>
              <a:rPr lang="en-US" sz="2800" b="0">
                <a:hlinkClick r:id="rId2"/>
              </a:rPr>
              <a:t>clsadvisors@americancouncils.org</a:t>
            </a:r>
            <a:br>
              <a:rPr lang="en-US" sz="2800" b="0"/>
            </a:br>
            <a:r>
              <a:rPr lang="en-US" sz="2800" b="0"/>
              <a:t>(202)-833-7522</a:t>
            </a:r>
          </a:p>
        </p:txBody>
      </p:sp>
      <p:sp>
        <p:nvSpPr>
          <p:cNvPr id="6" name="TextBox 5">
            <a:extLst>
              <a:ext uri="{FF2B5EF4-FFF2-40B4-BE49-F238E27FC236}">
                <a16:creationId xmlns:a16="http://schemas.microsoft.com/office/drawing/2014/main" id="{96121002-1925-5284-C4DB-E4145864AB52}"/>
              </a:ext>
            </a:extLst>
          </p:cNvPr>
          <p:cNvSpPr txBox="1"/>
          <p:nvPr userDrawn="1"/>
        </p:nvSpPr>
        <p:spPr>
          <a:xfrm>
            <a:off x="9059839" y="6183571"/>
            <a:ext cx="3132161" cy="400110"/>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a:ln>
                  <a:noFill/>
                </a:ln>
                <a:solidFill>
                  <a:prstClr val="white"/>
                </a:solidFill>
                <a:effectLst/>
                <a:uLnTx/>
                <a:uFillTx/>
                <a:latin typeface="Calibri" panose="020F0502020204030204" pitchFamily="34" charset="0"/>
                <a:ea typeface="+mn-ea"/>
                <a:cs typeface="Calibri" panose="020F0502020204030204" pitchFamily="34" charset="0"/>
              </a:rPr>
              <a:t>fb.com/</a:t>
            </a:r>
            <a:r>
              <a:rPr kumimoji="0" lang="en-US" sz="2000" b="1" i="0" u="none" strike="noStrike" kern="1200" cap="none" spc="0" normalizeH="0" baseline="0" noProof="0" err="1">
                <a:ln>
                  <a:noFill/>
                </a:ln>
                <a:solidFill>
                  <a:prstClr val="white"/>
                </a:solidFill>
                <a:effectLst/>
                <a:uLnTx/>
                <a:uFillTx/>
                <a:latin typeface="Calibri" panose="020F0502020204030204" pitchFamily="34" charset="0"/>
                <a:ea typeface="+mn-ea"/>
                <a:cs typeface="Calibri" panose="020F0502020204030204" pitchFamily="34" charset="0"/>
              </a:rPr>
              <a:t>CLScholarship</a:t>
            </a:r>
            <a:endParaRPr kumimoji="0" lang="en-US" sz="2000" b="1" i="0" u="none" strike="noStrike" kern="1200" cap="none" spc="0" normalizeH="0" baseline="0" noProof="0">
              <a:ln>
                <a:noFill/>
              </a:ln>
              <a:solidFill>
                <a:prstClr val="white"/>
              </a:solidFill>
              <a:effectLst/>
              <a:uLnTx/>
              <a:uFillTx/>
              <a:latin typeface="Calibri" panose="020F0502020204030204" pitchFamily="34" charset="0"/>
              <a:ea typeface="+mn-ea"/>
              <a:cs typeface="Calibri" panose="020F0502020204030204" pitchFamily="34" charset="0"/>
            </a:endParaRPr>
          </a:p>
        </p:txBody>
      </p:sp>
      <p:sp>
        <p:nvSpPr>
          <p:cNvPr id="7" name="TextBox 6">
            <a:extLst>
              <a:ext uri="{FF2B5EF4-FFF2-40B4-BE49-F238E27FC236}">
                <a16:creationId xmlns:a16="http://schemas.microsoft.com/office/drawing/2014/main" id="{18B50EF3-C0BA-727D-5800-4151CBBCA2A6}"/>
              </a:ext>
            </a:extLst>
          </p:cNvPr>
          <p:cNvSpPr txBox="1"/>
          <p:nvPr userDrawn="1"/>
        </p:nvSpPr>
        <p:spPr>
          <a:xfrm>
            <a:off x="5314227" y="6256632"/>
            <a:ext cx="2487304" cy="400110"/>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a:ln>
                  <a:noFill/>
                </a:ln>
                <a:solidFill>
                  <a:prstClr val="white"/>
                </a:solidFill>
                <a:effectLst/>
                <a:uLnTx/>
                <a:uFillTx/>
                <a:latin typeface="Calibri" panose="020F0502020204030204" pitchFamily="34" charset="0"/>
                <a:ea typeface="+mn-ea"/>
                <a:cs typeface="Calibri" panose="020F0502020204030204" pitchFamily="34" charset="0"/>
              </a:rPr>
              <a:t>@CLSScholarship</a:t>
            </a:r>
          </a:p>
        </p:txBody>
      </p:sp>
      <p:sp>
        <p:nvSpPr>
          <p:cNvPr id="8" name="TextBox 7">
            <a:extLst>
              <a:ext uri="{FF2B5EF4-FFF2-40B4-BE49-F238E27FC236}">
                <a16:creationId xmlns:a16="http://schemas.microsoft.com/office/drawing/2014/main" id="{8B81DE2B-D867-2273-FA2D-1719625811A3}"/>
              </a:ext>
            </a:extLst>
          </p:cNvPr>
          <p:cNvSpPr txBox="1"/>
          <p:nvPr userDrawn="1"/>
        </p:nvSpPr>
        <p:spPr>
          <a:xfrm>
            <a:off x="1427949" y="6256632"/>
            <a:ext cx="2631674" cy="400110"/>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a:ln>
                  <a:noFill/>
                </a:ln>
                <a:solidFill>
                  <a:prstClr val="white"/>
                </a:solidFill>
                <a:effectLst/>
                <a:uLnTx/>
                <a:uFillTx/>
                <a:latin typeface="Calibri" panose="020F0502020204030204" pitchFamily="34" charset="0"/>
                <a:ea typeface="+mn-ea"/>
                <a:cs typeface="Calibri" panose="020F0502020204030204" pitchFamily="34" charset="0"/>
              </a:rPr>
              <a:t>@CLScholarship</a:t>
            </a:r>
          </a:p>
        </p:txBody>
      </p:sp>
      <p:pic>
        <p:nvPicPr>
          <p:cNvPr id="10" name="Picture 9">
            <a:extLst>
              <a:ext uri="{FF2B5EF4-FFF2-40B4-BE49-F238E27FC236}">
                <a16:creationId xmlns:a16="http://schemas.microsoft.com/office/drawing/2014/main" id="{6E9B050D-743E-DA5D-9C2E-F27B07D247B0}"/>
              </a:ext>
            </a:extLst>
          </p:cNvPr>
          <p:cNvPicPr>
            <a:picLocks noChangeAspect="1"/>
          </p:cNvPicPr>
          <p:nvPr userDrawn="1"/>
        </p:nvPicPr>
        <p:blipFill>
          <a:blip r:embed="rId3">
            <a:extLst>
              <a:ext uri="{28A0092B-C50C-407E-A947-70E740481C1C}">
                <a14:useLocalDpi xmlns:a14="http://schemas.microsoft.com/office/drawing/2010/main"/>
              </a:ext>
            </a:extLst>
          </a:blip>
          <a:stretch>
            <a:fillRect/>
          </a:stretch>
        </p:blipFill>
        <p:spPr>
          <a:xfrm>
            <a:off x="8228931" y="6183571"/>
            <a:ext cx="548640" cy="548640"/>
          </a:xfrm>
          <a:prstGeom prst="rect">
            <a:avLst/>
          </a:prstGeom>
          <a:effectLst>
            <a:outerShdw blurRad="63500" sx="102000" sy="102000" algn="ctr" rotWithShape="0">
              <a:prstClr val="black">
                <a:alpha val="40000"/>
              </a:prstClr>
            </a:outerShdw>
          </a:effectLst>
        </p:spPr>
      </p:pic>
      <p:pic>
        <p:nvPicPr>
          <p:cNvPr id="11" name="Picture 10" descr="Icon&#10;&#10;Description automatically generated">
            <a:extLst>
              <a:ext uri="{FF2B5EF4-FFF2-40B4-BE49-F238E27FC236}">
                <a16:creationId xmlns:a16="http://schemas.microsoft.com/office/drawing/2014/main" id="{B36E677E-024D-096C-E6EC-267F581E5E86}"/>
              </a:ext>
            </a:extLst>
          </p:cNvPr>
          <p:cNvPicPr>
            <a:picLocks noChangeAspect="1"/>
          </p:cNvPicPr>
          <p:nvPr userDrawn="1"/>
        </p:nvPicPr>
        <p:blipFill>
          <a:blip r:embed="rId4" cstate="screen">
            <a:extLst>
              <a:ext uri="{28A0092B-C50C-407E-A947-70E740481C1C}">
                <a14:useLocalDpi xmlns:a14="http://schemas.microsoft.com/office/drawing/2010/main"/>
              </a:ext>
            </a:extLst>
          </a:blip>
          <a:stretch>
            <a:fillRect/>
          </a:stretch>
        </p:blipFill>
        <p:spPr>
          <a:xfrm>
            <a:off x="597803" y="6181163"/>
            <a:ext cx="547116" cy="551048"/>
          </a:xfrm>
          <a:prstGeom prst="rect">
            <a:avLst/>
          </a:prstGeom>
          <a:effectLst>
            <a:outerShdw blurRad="50800" dist="38100" dir="2700000" algn="tl" rotWithShape="0">
              <a:prstClr val="black">
                <a:alpha val="40000"/>
              </a:prstClr>
            </a:outerShdw>
          </a:effectLst>
        </p:spPr>
      </p:pic>
      <p:pic>
        <p:nvPicPr>
          <p:cNvPr id="13" name="Picture 12">
            <a:extLst>
              <a:ext uri="{FF2B5EF4-FFF2-40B4-BE49-F238E27FC236}">
                <a16:creationId xmlns:a16="http://schemas.microsoft.com/office/drawing/2014/main" id="{649EC8A1-B786-432C-648C-813B1FB1999B}"/>
              </a:ext>
            </a:extLst>
          </p:cNvPr>
          <p:cNvPicPr>
            <a:picLocks noChangeAspect="1"/>
          </p:cNvPicPr>
          <p:nvPr userDrawn="1"/>
        </p:nvPicPr>
        <p:blipFill>
          <a:blip r:embed="rId5" cstate="screen">
            <a:extLst>
              <a:ext uri="{28A0092B-C50C-407E-A947-70E740481C1C}">
                <a14:useLocalDpi xmlns:a14="http://schemas.microsoft.com/office/drawing/2010/main"/>
              </a:ext>
            </a:extLst>
          </a:blip>
          <a:stretch>
            <a:fillRect/>
          </a:stretch>
        </p:blipFill>
        <p:spPr>
          <a:xfrm>
            <a:off x="4618434" y="6183571"/>
            <a:ext cx="536786" cy="548640"/>
          </a:xfrm>
          <a:prstGeom prst="rect">
            <a:avLst/>
          </a:prstGeom>
        </p:spPr>
      </p:pic>
    </p:spTree>
    <p:extLst>
      <p:ext uri="{BB962C8B-B14F-4D97-AF65-F5344CB8AC3E}">
        <p14:creationId xmlns:p14="http://schemas.microsoft.com/office/powerpoint/2010/main" val="3873054020"/>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462D1E-3E3B-9E3A-A268-C72E08F1E9C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C30856C-EBFC-4C18-EEB2-A000CEE43247}"/>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70BE913-AD38-B227-3061-5B8EFA1F58A3}"/>
              </a:ext>
            </a:extLst>
          </p:cNvPr>
          <p:cNvSpPr>
            <a:spLocks noGrp="1"/>
          </p:cNvSpPr>
          <p:nvPr>
            <p:ph type="dt" sz="half" idx="10"/>
          </p:nvPr>
        </p:nvSpPr>
        <p:spPr>
          <a:xfrm>
            <a:off x="838200" y="6356350"/>
            <a:ext cx="2743200" cy="365125"/>
          </a:xfrm>
          <a:prstGeom prst="rect">
            <a:avLst/>
          </a:prstGeom>
        </p:spPr>
        <p:txBody>
          <a:bodyPr/>
          <a:lstStyle/>
          <a:p>
            <a:fld id="{DF0B55FB-0273-4F28-B713-33AA04F72240}" type="datetimeFigureOut">
              <a:rPr lang="en-US" smtClean="0"/>
              <a:t>10/14/2025</a:t>
            </a:fld>
            <a:endParaRPr lang="en-US"/>
          </a:p>
        </p:txBody>
      </p:sp>
      <p:sp>
        <p:nvSpPr>
          <p:cNvPr id="5" name="Footer Placeholder 4">
            <a:extLst>
              <a:ext uri="{FF2B5EF4-FFF2-40B4-BE49-F238E27FC236}">
                <a16:creationId xmlns:a16="http://schemas.microsoft.com/office/drawing/2014/main" id="{27FD32F0-7D77-B6B0-21D7-CD5035BBFDC3}"/>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6" name="Slide Number Placeholder 5">
            <a:extLst>
              <a:ext uri="{FF2B5EF4-FFF2-40B4-BE49-F238E27FC236}">
                <a16:creationId xmlns:a16="http://schemas.microsoft.com/office/drawing/2014/main" id="{CB63C848-06A0-7532-1853-6294F672D5B3}"/>
              </a:ext>
            </a:extLst>
          </p:cNvPr>
          <p:cNvSpPr>
            <a:spLocks noGrp="1"/>
          </p:cNvSpPr>
          <p:nvPr>
            <p:ph type="sldNum" sz="quarter" idx="12"/>
          </p:nvPr>
        </p:nvSpPr>
        <p:spPr>
          <a:xfrm>
            <a:off x="8610600" y="6356350"/>
            <a:ext cx="2743200" cy="365125"/>
          </a:xfrm>
          <a:prstGeom prst="rect">
            <a:avLst/>
          </a:prstGeom>
        </p:spPr>
        <p:txBody>
          <a:bodyPr/>
          <a:lstStyle/>
          <a:p>
            <a:fld id="{5720F580-0F49-4CAA-B741-273C1910AA75}" type="slidenum">
              <a:rPr lang="en-US" smtClean="0"/>
              <a:t>‹#›</a:t>
            </a:fld>
            <a:endParaRPr lang="en-US"/>
          </a:p>
        </p:txBody>
      </p:sp>
    </p:spTree>
    <p:extLst>
      <p:ext uri="{BB962C8B-B14F-4D97-AF65-F5344CB8AC3E}">
        <p14:creationId xmlns:p14="http://schemas.microsoft.com/office/powerpoint/2010/main" val="349926635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userDrawn="1">
  <p:cSld name="Section Header">
    <p:spTree>
      <p:nvGrpSpPr>
        <p:cNvPr id="1" name=""/>
        <p:cNvGrpSpPr/>
        <p:nvPr/>
      </p:nvGrpSpPr>
      <p:grpSpPr>
        <a:xfrm>
          <a:off x="0" y="0"/>
          <a:ext cx="0" cy="0"/>
          <a:chOff x="0" y="0"/>
          <a:chExt cx="0" cy="0"/>
        </a:xfrm>
      </p:grpSpPr>
      <p:sp>
        <p:nvSpPr>
          <p:cNvPr id="4" name="Date Placeholder 3">
            <a:extLst>
              <a:ext uri="{FF2B5EF4-FFF2-40B4-BE49-F238E27FC236}">
                <a16:creationId xmlns:a16="http://schemas.microsoft.com/office/drawing/2014/main" id="{287F0C18-9DDD-7564-28AF-4D1AA8A0F362}"/>
              </a:ext>
            </a:extLst>
          </p:cNvPr>
          <p:cNvSpPr>
            <a:spLocks noGrp="1"/>
          </p:cNvSpPr>
          <p:nvPr>
            <p:ph type="dt" sz="half" idx="10"/>
          </p:nvPr>
        </p:nvSpPr>
        <p:spPr>
          <a:xfrm>
            <a:off x="838200" y="6356350"/>
            <a:ext cx="2743200" cy="365125"/>
          </a:xfrm>
          <a:prstGeom prst="rect">
            <a:avLst/>
          </a:prstGeom>
        </p:spPr>
        <p:txBody>
          <a:bodyPr/>
          <a:lstStyle/>
          <a:p>
            <a:fld id="{DF0B55FB-0273-4F28-B713-33AA04F72240}" type="datetimeFigureOut">
              <a:rPr lang="en-US" smtClean="0"/>
              <a:t>10/14/2025</a:t>
            </a:fld>
            <a:endParaRPr lang="en-US"/>
          </a:p>
        </p:txBody>
      </p:sp>
      <p:sp>
        <p:nvSpPr>
          <p:cNvPr id="5" name="Footer Placeholder 4">
            <a:extLst>
              <a:ext uri="{FF2B5EF4-FFF2-40B4-BE49-F238E27FC236}">
                <a16:creationId xmlns:a16="http://schemas.microsoft.com/office/drawing/2014/main" id="{743D5F93-02F0-BB27-2FEF-72C94F3352C0}"/>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6" name="Slide Number Placeholder 5">
            <a:extLst>
              <a:ext uri="{FF2B5EF4-FFF2-40B4-BE49-F238E27FC236}">
                <a16:creationId xmlns:a16="http://schemas.microsoft.com/office/drawing/2014/main" id="{15287952-1B87-500E-9F50-4FFC30BB844A}"/>
              </a:ext>
            </a:extLst>
          </p:cNvPr>
          <p:cNvSpPr>
            <a:spLocks noGrp="1"/>
          </p:cNvSpPr>
          <p:nvPr>
            <p:ph type="sldNum" sz="quarter" idx="12"/>
          </p:nvPr>
        </p:nvSpPr>
        <p:spPr>
          <a:xfrm>
            <a:off x="8610600" y="6356350"/>
            <a:ext cx="2743200" cy="365125"/>
          </a:xfrm>
          <a:prstGeom prst="rect">
            <a:avLst/>
          </a:prstGeom>
        </p:spPr>
        <p:txBody>
          <a:bodyPr/>
          <a:lstStyle/>
          <a:p>
            <a:fld id="{5720F580-0F49-4CAA-B741-273C1910AA75}" type="slidenum">
              <a:rPr lang="en-US" smtClean="0"/>
              <a:t>‹#›</a:t>
            </a:fld>
            <a:endParaRPr lang="en-US"/>
          </a:p>
        </p:txBody>
      </p:sp>
      <p:sp>
        <p:nvSpPr>
          <p:cNvPr id="7" name="Rectangle 6">
            <a:extLst>
              <a:ext uri="{FF2B5EF4-FFF2-40B4-BE49-F238E27FC236}">
                <a16:creationId xmlns:a16="http://schemas.microsoft.com/office/drawing/2014/main" id="{7E37FEA4-EE9F-B719-0F67-DB119C8CF003}"/>
              </a:ext>
            </a:extLst>
          </p:cNvPr>
          <p:cNvSpPr/>
          <p:nvPr userDrawn="1"/>
        </p:nvSpPr>
        <p:spPr>
          <a:xfrm>
            <a:off x="-6350" y="2884329"/>
            <a:ext cx="12192000" cy="1691640"/>
          </a:xfrm>
          <a:prstGeom prst="rect">
            <a:avLst/>
          </a:prstGeom>
          <a:solidFill>
            <a:schemeClr val="bg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Text Placeholder 2">
            <a:extLst>
              <a:ext uri="{FF2B5EF4-FFF2-40B4-BE49-F238E27FC236}">
                <a16:creationId xmlns:a16="http://schemas.microsoft.com/office/drawing/2014/main" id="{94FFB725-CAB1-54AD-5649-A937A1A15CDA}"/>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dirty="0"/>
              <a:t>Click to edit Master text styles</a:t>
            </a:r>
          </a:p>
        </p:txBody>
      </p:sp>
      <p:sp>
        <p:nvSpPr>
          <p:cNvPr id="2" name="Title 1">
            <a:extLst>
              <a:ext uri="{FF2B5EF4-FFF2-40B4-BE49-F238E27FC236}">
                <a16:creationId xmlns:a16="http://schemas.microsoft.com/office/drawing/2014/main" id="{6C41B6EF-CBEA-E756-E4F9-AF5FF1E9FD09}"/>
              </a:ext>
            </a:extLst>
          </p:cNvPr>
          <p:cNvSpPr>
            <a:spLocks noGrp="1"/>
          </p:cNvSpPr>
          <p:nvPr>
            <p:ph type="title"/>
          </p:nvPr>
        </p:nvSpPr>
        <p:spPr>
          <a:xfrm>
            <a:off x="831850" y="1709738"/>
            <a:ext cx="10515600" cy="2852737"/>
          </a:xfrm>
        </p:spPr>
        <p:txBody>
          <a:bodyPr anchor="b"/>
          <a:lstStyle>
            <a:lvl1pPr>
              <a:defRPr sz="6000">
                <a:solidFill>
                  <a:schemeClr val="tx1"/>
                </a:solidFill>
              </a:defRPr>
            </a:lvl1pPr>
          </a:lstStyle>
          <a:p>
            <a:r>
              <a:rPr lang="en-US" dirty="0"/>
              <a:t>Click to edit Master title style</a:t>
            </a:r>
          </a:p>
        </p:txBody>
      </p:sp>
    </p:spTree>
    <p:extLst>
      <p:ext uri="{BB962C8B-B14F-4D97-AF65-F5344CB8AC3E}">
        <p14:creationId xmlns:p14="http://schemas.microsoft.com/office/powerpoint/2010/main" val="26101545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2C8F7C-12E1-CFCF-02EC-DB7FC1E9E7F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C870B5E-A6C9-A7F9-B38F-D1051D39713C}"/>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97B6E800-FA0D-4E81-1D67-FECE5384ACA7}"/>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5DAE399F-AA65-C92A-8779-0F677B510EF8}"/>
              </a:ext>
            </a:extLst>
          </p:cNvPr>
          <p:cNvSpPr>
            <a:spLocks noGrp="1"/>
          </p:cNvSpPr>
          <p:nvPr>
            <p:ph type="dt" sz="half" idx="10"/>
          </p:nvPr>
        </p:nvSpPr>
        <p:spPr>
          <a:xfrm>
            <a:off x="838200" y="6356350"/>
            <a:ext cx="2743200" cy="365125"/>
          </a:xfrm>
          <a:prstGeom prst="rect">
            <a:avLst/>
          </a:prstGeom>
        </p:spPr>
        <p:txBody>
          <a:bodyPr/>
          <a:lstStyle/>
          <a:p>
            <a:fld id="{DF0B55FB-0273-4F28-B713-33AA04F72240}" type="datetimeFigureOut">
              <a:rPr lang="en-US" smtClean="0"/>
              <a:t>10/14/2025</a:t>
            </a:fld>
            <a:endParaRPr lang="en-US"/>
          </a:p>
        </p:txBody>
      </p:sp>
      <p:sp>
        <p:nvSpPr>
          <p:cNvPr id="6" name="Footer Placeholder 5">
            <a:extLst>
              <a:ext uri="{FF2B5EF4-FFF2-40B4-BE49-F238E27FC236}">
                <a16:creationId xmlns:a16="http://schemas.microsoft.com/office/drawing/2014/main" id="{C725273A-ABAD-3F0F-C575-FA24E007D706}"/>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7" name="Slide Number Placeholder 6">
            <a:extLst>
              <a:ext uri="{FF2B5EF4-FFF2-40B4-BE49-F238E27FC236}">
                <a16:creationId xmlns:a16="http://schemas.microsoft.com/office/drawing/2014/main" id="{50D13B99-83B6-D2CB-0A1F-26D500EDB652}"/>
              </a:ext>
            </a:extLst>
          </p:cNvPr>
          <p:cNvSpPr>
            <a:spLocks noGrp="1"/>
          </p:cNvSpPr>
          <p:nvPr>
            <p:ph type="sldNum" sz="quarter" idx="12"/>
          </p:nvPr>
        </p:nvSpPr>
        <p:spPr>
          <a:xfrm>
            <a:off x="8610600" y="6356350"/>
            <a:ext cx="2743200" cy="365125"/>
          </a:xfrm>
          <a:prstGeom prst="rect">
            <a:avLst/>
          </a:prstGeom>
        </p:spPr>
        <p:txBody>
          <a:bodyPr/>
          <a:lstStyle/>
          <a:p>
            <a:fld id="{5720F580-0F49-4CAA-B741-273C1910AA75}" type="slidenum">
              <a:rPr lang="en-US" smtClean="0"/>
              <a:t>‹#›</a:t>
            </a:fld>
            <a:endParaRPr lang="en-US"/>
          </a:p>
        </p:txBody>
      </p:sp>
    </p:spTree>
    <p:extLst>
      <p:ext uri="{BB962C8B-B14F-4D97-AF65-F5344CB8AC3E}">
        <p14:creationId xmlns:p14="http://schemas.microsoft.com/office/powerpoint/2010/main" val="19719970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FDAA5C-6788-CCC7-8BBF-0F5B720825C4}"/>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1B41B021-2F19-AC68-0214-247A0827C8F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E2DF3CB7-C3DB-0603-9B07-1DC173D0FD9D}"/>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BD383B4B-90EE-3941-786F-2DC7D3F2C2C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D519BE18-3A54-71EE-AA4A-7FBC6C09A23D}"/>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F066F59B-A62F-F156-773F-E70298A95AE5}"/>
              </a:ext>
            </a:extLst>
          </p:cNvPr>
          <p:cNvSpPr>
            <a:spLocks noGrp="1"/>
          </p:cNvSpPr>
          <p:nvPr>
            <p:ph type="dt" sz="half" idx="10"/>
          </p:nvPr>
        </p:nvSpPr>
        <p:spPr>
          <a:xfrm>
            <a:off x="838200" y="6356350"/>
            <a:ext cx="2743200" cy="365125"/>
          </a:xfrm>
          <a:prstGeom prst="rect">
            <a:avLst/>
          </a:prstGeom>
        </p:spPr>
        <p:txBody>
          <a:bodyPr/>
          <a:lstStyle/>
          <a:p>
            <a:fld id="{DF0B55FB-0273-4F28-B713-33AA04F72240}" type="datetimeFigureOut">
              <a:rPr lang="en-US" smtClean="0"/>
              <a:t>10/14/2025</a:t>
            </a:fld>
            <a:endParaRPr lang="en-US"/>
          </a:p>
        </p:txBody>
      </p:sp>
      <p:sp>
        <p:nvSpPr>
          <p:cNvPr id="8" name="Footer Placeholder 7">
            <a:extLst>
              <a:ext uri="{FF2B5EF4-FFF2-40B4-BE49-F238E27FC236}">
                <a16:creationId xmlns:a16="http://schemas.microsoft.com/office/drawing/2014/main" id="{F8F49DAE-9435-1565-65D3-7EB2AC0955F5}"/>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9" name="Slide Number Placeholder 8">
            <a:extLst>
              <a:ext uri="{FF2B5EF4-FFF2-40B4-BE49-F238E27FC236}">
                <a16:creationId xmlns:a16="http://schemas.microsoft.com/office/drawing/2014/main" id="{D127496C-C845-67BB-A746-4C7D01E5DE6E}"/>
              </a:ext>
            </a:extLst>
          </p:cNvPr>
          <p:cNvSpPr>
            <a:spLocks noGrp="1"/>
          </p:cNvSpPr>
          <p:nvPr>
            <p:ph type="sldNum" sz="quarter" idx="12"/>
          </p:nvPr>
        </p:nvSpPr>
        <p:spPr>
          <a:xfrm>
            <a:off x="8610600" y="6356350"/>
            <a:ext cx="2743200" cy="365125"/>
          </a:xfrm>
          <a:prstGeom prst="rect">
            <a:avLst/>
          </a:prstGeom>
        </p:spPr>
        <p:txBody>
          <a:bodyPr/>
          <a:lstStyle/>
          <a:p>
            <a:fld id="{5720F580-0F49-4CAA-B741-273C1910AA75}" type="slidenum">
              <a:rPr lang="en-US" smtClean="0"/>
              <a:t>‹#›</a:t>
            </a:fld>
            <a:endParaRPr lang="en-US"/>
          </a:p>
        </p:txBody>
      </p:sp>
    </p:spTree>
    <p:extLst>
      <p:ext uri="{BB962C8B-B14F-4D97-AF65-F5344CB8AC3E}">
        <p14:creationId xmlns:p14="http://schemas.microsoft.com/office/powerpoint/2010/main" val="23304300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ADFC9C-C00B-6F72-2449-4A7BCE1CA38E}"/>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DDA502F2-C387-E73A-AF3D-7306BBE00F4D}"/>
              </a:ext>
            </a:extLst>
          </p:cNvPr>
          <p:cNvSpPr>
            <a:spLocks noGrp="1"/>
          </p:cNvSpPr>
          <p:nvPr>
            <p:ph type="dt" sz="half" idx="10"/>
          </p:nvPr>
        </p:nvSpPr>
        <p:spPr>
          <a:xfrm>
            <a:off x="838200" y="6356350"/>
            <a:ext cx="2743200" cy="365125"/>
          </a:xfrm>
          <a:prstGeom prst="rect">
            <a:avLst/>
          </a:prstGeom>
        </p:spPr>
        <p:txBody>
          <a:bodyPr/>
          <a:lstStyle/>
          <a:p>
            <a:fld id="{DF0B55FB-0273-4F28-B713-33AA04F72240}" type="datetimeFigureOut">
              <a:rPr lang="en-US" smtClean="0"/>
              <a:t>10/14/2025</a:t>
            </a:fld>
            <a:endParaRPr lang="en-US"/>
          </a:p>
        </p:txBody>
      </p:sp>
      <p:sp>
        <p:nvSpPr>
          <p:cNvPr id="4" name="Footer Placeholder 3">
            <a:extLst>
              <a:ext uri="{FF2B5EF4-FFF2-40B4-BE49-F238E27FC236}">
                <a16:creationId xmlns:a16="http://schemas.microsoft.com/office/drawing/2014/main" id="{5CB0B1E6-6812-87DD-943C-486645B09DE6}"/>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5" name="Slide Number Placeholder 4">
            <a:extLst>
              <a:ext uri="{FF2B5EF4-FFF2-40B4-BE49-F238E27FC236}">
                <a16:creationId xmlns:a16="http://schemas.microsoft.com/office/drawing/2014/main" id="{659C1FAC-D699-D33A-449C-653D24122495}"/>
              </a:ext>
            </a:extLst>
          </p:cNvPr>
          <p:cNvSpPr>
            <a:spLocks noGrp="1"/>
          </p:cNvSpPr>
          <p:nvPr>
            <p:ph type="sldNum" sz="quarter" idx="12"/>
          </p:nvPr>
        </p:nvSpPr>
        <p:spPr>
          <a:xfrm>
            <a:off x="8610600" y="6356350"/>
            <a:ext cx="2743200" cy="365125"/>
          </a:xfrm>
          <a:prstGeom prst="rect">
            <a:avLst/>
          </a:prstGeom>
        </p:spPr>
        <p:txBody>
          <a:bodyPr/>
          <a:lstStyle/>
          <a:p>
            <a:fld id="{5720F580-0F49-4CAA-B741-273C1910AA75}" type="slidenum">
              <a:rPr lang="en-US" smtClean="0"/>
              <a:t>‹#›</a:t>
            </a:fld>
            <a:endParaRPr lang="en-US"/>
          </a:p>
        </p:txBody>
      </p:sp>
    </p:spTree>
    <p:extLst>
      <p:ext uri="{BB962C8B-B14F-4D97-AF65-F5344CB8AC3E}">
        <p14:creationId xmlns:p14="http://schemas.microsoft.com/office/powerpoint/2010/main" val="9270740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84B001C-AFB1-5F7E-7D9E-8600B24C912D}"/>
              </a:ext>
            </a:extLst>
          </p:cNvPr>
          <p:cNvSpPr>
            <a:spLocks noGrp="1"/>
          </p:cNvSpPr>
          <p:nvPr>
            <p:ph type="dt" sz="half" idx="10"/>
          </p:nvPr>
        </p:nvSpPr>
        <p:spPr>
          <a:xfrm>
            <a:off x="838200" y="6356350"/>
            <a:ext cx="2743200" cy="365125"/>
          </a:xfrm>
          <a:prstGeom prst="rect">
            <a:avLst/>
          </a:prstGeom>
        </p:spPr>
        <p:txBody>
          <a:bodyPr/>
          <a:lstStyle/>
          <a:p>
            <a:fld id="{DF0B55FB-0273-4F28-B713-33AA04F72240}" type="datetimeFigureOut">
              <a:rPr lang="en-US" smtClean="0"/>
              <a:t>10/14/2025</a:t>
            </a:fld>
            <a:endParaRPr lang="en-US"/>
          </a:p>
        </p:txBody>
      </p:sp>
      <p:sp>
        <p:nvSpPr>
          <p:cNvPr id="3" name="Footer Placeholder 2">
            <a:extLst>
              <a:ext uri="{FF2B5EF4-FFF2-40B4-BE49-F238E27FC236}">
                <a16:creationId xmlns:a16="http://schemas.microsoft.com/office/drawing/2014/main" id="{A6D6714E-8C04-EBA0-B091-7975B2473401}"/>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4" name="Slide Number Placeholder 3">
            <a:extLst>
              <a:ext uri="{FF2B5EF4-FFF2-40B4-BE49-F238E27FC236}">
                <a16:creationId xmlns:a16="http://schemas.microsoft.com/office/drawing/2014/main" id="{CAE3DA25-6ACE-D857-A917-57A8C786793E}"/>
              </a:ext>
            </a:extLst>
          </p:cNvPr>
          <p:cNvSpPr>
            <a:spLocks noGrp="1"/>
          </p:cNvSpPr>
          <p:nvPr>
            <p:ph type="sldNum" sz="quarter" idx="12"/>
          </p:nvPr>
        </p:nvSpPr>
        <p:spPr>
          <a:xfrm>
            <a:off x="8610600" y="6356350"/>
            <a:ext cx="2743200" cy="365125"/>
          </a:xfrm>
          <a:prstGeom prst="rect">
            <a:avLst/>
          </a:prstGeom>
        </p:spPr>
        <p:txBody>
          <a:bodyPr/>
          <a:lstStyle/>
          <a:p>
            <a:fld id="{5720F580-0F49-4CAA-B741-273C1910AA75}" type="slidenum">
              <a:rPr lang="en-US" smtClean="0"/>
              <a:t>‹#›</a:t>
            </a:fld>
            <a:endParaRPr lang="en-US"/>
          </a:p>
        </p:txBody>
      </p:sp>
    </p:spTree>
    <p:extLst>
      <p:ext uri="{BB962C8B-B14F-4D97-AF65-F5344CB8AC3E}">
        <p14:creationId xmlns:p14="http://schemas.microsoft.com/office/powerpoint/2010/main" val="41324998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92E94D18-88D7-532E-1E5F-18166E9A7964}"/>
              </a:ext>
            </a:extLst>
          </p:cNvPr>
          <p:cNvSpPr/>
          <p:nvPr userDrawn="1"/>
        </p:nvSpPr>
        <p:spPr>
          <a:xfrm>
            <a:off x="-266330" y="0"/>
            <a:ext cx="13138951" cy="1690688"/>
          </a:xfrm>
          <a:prstGeom prst="rect">
            <a:avLst/>
          </a:prstGeom>
          <a:solidFill>
            <a:schemeClr val="tx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a:extLst>
              <a:ext uri="{FF2B5EF4-FFF2-40B4-BE49-F238E27FC236}">
                <a16:creationId xmlns:a16="http://schemas.microsoft.com/office/drawing/2014/main" id="{743A5C23-4CF8-AE72-649E-73252EECDCF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a:extLst>
              <a:ext uri="{FF2B5EF4-FFF2-40B4-BE49-F238E27FC236}">
                <a16:creationId xmlns:a16="http://schemas.microsoft.com/office/drawing/2014/main" id="{21A0BDCF-C9F7-92FD-96A9-5AD5C919CE1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255491446"/>
      </p:ext>
    </p:extLst>
  </p:cSld>
  <p:clrMap bg1="lt1" tx1="dk1" bg2="lt2" tx2="dk2" accent1="accent1" accent2="accent2" accent3="accent3" accent4="accent4" accent5="accent5" accent6="accent6" hlink="hlink" folHlink="folHlink"/>
  <p:sldLayoutIdLst>
    <p:sldLayoutId id="2147483649" r:id="rId1"/>
    <p:sldLayoutId id="2147483661" r:id="rId2"/>
    <p:sldLayoutId id="2147483660" r:id="rId3"/>
    <p:sldLayoutId id="2147483650" r:id="rId4"/>
    <p:sldLayoutId id="2147483651" r:id="rId5"/>
    <p:sldLayoutId id="2147483652" r:id="rId6"/>
    <p:sldLayoutId id="2147483653" r:id="rId7"/>
    <p:sldLayoutId id="2147483654" r:id="rId8"/>
    <p:sldLayoutId id="2147483655" r:id="rId9"/>
    <p:sldLayoutId id="2147483656" r:id="rId10"/>
    <p:sldLayoutId id="2147483657" r:id="rId11"/>
    <p:sldLayoutId id="2147483658" r:id="rId12"/>
    <p:sldLayoutId id="2147483659" r:id="rId13"/>
  </p:sldLayoutIdLst>
  <p:txStyles>
    <p:titleStyle>
      <a:lvl1pPr algn="l" defTabSz="914400" rtl="0" eaLnBrk="1" latinLnBrk="0" hangingPunct="1">
        <a:lnSpc>
          <a:spcPct val="90000"/>
        </a:lnSpc>
        <a:spcBef>
          <a:spcPct val="0"/>
        </a:spcBef>
        <a:buNone/>
        <a:defRPr sz="4400" kern="1200">
          <a:solidFill>
            <a:schemeClr val="bg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9.xml"/><Relationship Id="rId1" Type="http://schemas.openxmlformats.org/officeDocument/2006/relationships/slideLayout" Target="../slideLayouts/slideLayout6.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3" Type="http://schemas.openxmlformats.org/officeDocument/2006/relationships/image" Target="../media/image22.jpeg"/><Relationship Id="rId2" Type="http://schemas.openxmlformats.org/officeDocument/2006/relationships/notesSlide" Target="../notesSlides/notesSlide10.xml"/><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3" Type="http://schemas.openxmlformats.org/officeDocument/2006/relationships/image" Target="../media/image23.jpeg"/><Relationship Id="rId2" Type="http://schemas.openxmlformats.org/officeDocument/2006/relationships/notesSlide" Target="../notesSlides/notesSlide11.xml"/><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3" Type="http://schemas.openxmlformats.org/officeDocument/2006/relationships/image" Target="../media/image24.jpeg"/><Relationship Id="rId2" Type="http://schemas.openxmlformats.org/officeDocument/2006/relationships/notesSlide" Target="../notesSlides/notesSlide12.xml"/><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3" Type="http://schemas.openxmlformats.org/officeDocument/2006/relationships/hyperlink" Target="http://www.clscholarship.org/apply" TargetMode="External"/><Relationship Id="rId2" Type="http://schemas.openxmlformats.org/officeDocument/2006/relationships/notesSlide" Target="../notesSlides/notesSlide13.xml"/><Relationship Id="rId1" Type="http://schemas.openxmlformats.org/officeDocument/2006/relationships/slideLayout" Target="../slideLayouts/slideLayout6.xml"/><Relationship Id="rId5" Type="http://schemas.openxmlformats.org/officeDocument/2006/relationships/image" Target="../media/image26.jpeg"/><Relationship Id="rId4" Type="http://schemas.openxmlformats.org/officeDocument/2006/relationships/image" Target="../media/image25.png"/></Relationships>
</file>

<file path=ppt/slides/_rels/slide2.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2.xml"/><Relationship Id="rId1" Type="http://schemas.openxmlformats.org/officeDocument/2006/relationships/slideLayout" Target="../slideLayouts/slideLayout4.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3" Type="http://schemas.openxmlformats.org/officeDocument/2006/relationships/image" Target="../media/image18.jpeg"/><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3" Type="http://schemas.openxmlformats.org/officeDocument/2006/relationships/image" Target="../media/image19.jpeg"/><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3" Type="http://schemas.openxmlformats.org/officeDocument/2006/relationships/image" Target="../media/image20.jpeg"/><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3" Type="http://schemas.openxmlformats.org/officeDocument/2006/relationships/image" Target="../media/image21.jpeg"/><Relationship Id="rId2" Type="http://schemas.openxmlformats.org/officeDocument/2006/relationships/notesSlide" Target="../notesSlides/notesSlide8.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62D5D2-B442-F4B9-F50F-81949B61C2D6}"/>
              </a:ext>
            </a:extLst>
          </p:cNvPr>
          <p:cNvSpPr>
            <a:spLocks noGrp="1"/>
          </p:cNvSpPr>
          <p:nvPr>
            <p:ph type="ctrTitle"/>
          </p:nvPr>
        </p:nvSpPr>
        <p:spPr/>
        <p:txBody>
          <a:bodyPr/>
          <a:lstStyle/>
          <a:p>
            <a:r>
              <a:rPr lang="en-US" dirty="0"/>
              <a:t>CLS PROGRAM OVERVIEW</a:t>
            </a:r>
          </a:p>
        </p:txBody>
      </p:sp>
      <p:sp>
        <p:nvSpPr>
          <p:cNvPr id="3" name="Subtitle 2">
            <a:extLst>
              <a:ext uri="{FF2B5EF4-FFF2-40B4-BE49-F238E27FC236}">
                <a16:creationId xmlns:a16="http://schemas.microsoft.com/office/drawing/2014/main" id="{6C2E29C1-47B3-40E6-BE10-14CE7E21E15E}"/>
              </a:ext>
            </a:extLst>
          </p:cNvPr>
          <p:cNvSpPr>
            <a:spLocks noGrp="1"/>
          </p:cNvSpPr>
          <p:nvPr>
            <p:ph type="subTitle" idx="1"/>
          </p:nvPr>
        </p:nvSpPr>
        <p:spPr/>
        <p:txBody>
          <a:bodyPr/>
          <a:lstStyle/>
          <a:p>
            <a:r>
              <a:rPr lang="en-US" dirty="0"/>
              <a:t>UNLOCK YOUR GLOBAL POTENTIAL</a:t>
            </a:r>
          </a:p>
        </p:txBody>
      </p:sp>
    </p:spTree>
    <p:extLst>
      <p:ext uri="{BB962C8B-B14F-4D97-AF65-F5344CB8AC3E}">
        <p14:creationId xmlns:p14="http://schemas.microsoft.com/office/powerpoint/2010/main" val="232632687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D005E5-2CE5-390F-2CBB-5144D71A8E1D}"/>
              </a:ext>
            </a:extLst>
          </p:cNvPr>
          <p:cNvSpPr>
            <a:spLocks noGrp="1"/>
          </p:cNvSpPr>
          <p:nvPr>
            <p:ph type="title"/>
          </p:nvPr>
        </p:nvSpPr>
        <p:spPr/>
        <p:txBody>
          <a:bodyPr/>
          <a:lstStyle/>
          <a:p>
            <a:r>
              <a:rPr lang="en-US" dirty="0"/>
              <a:t>Career and Alumni Network</a:t>
            </a:r>
          </a:p>
        </p:txBody>
      </p:sp>
      <p:sp>
        <p:nvSpPr>
          <p:cNvPr id="4" name="Content Placeholder 3">
            <a:extLst>
              <a:ext uri="{FF2B5EF4-FFF2-40B4-BE49-F238E27FC236}">
                <a16:creationId xmlns:a16="http://schemas.microsoft.com/office/drawing/2014/main" id="{08C38683-AD8F-2171-8586-F219DBA468E0}"/>
              </a:ext>
            </a:extLst>
          </p:cNvPr>
          <p:cNvSpPr>
            <a:spLocks noGrp="1"/>
          </p:cNvSpPr>
          <p:nvPr>
            <p:ph sz="half" idx="1"/>
          </p:nvPr>
        </p:nvSpPr>
        <p:spPr/>
        <p:txBody>
          <a:bodyPr/>
          <a:lstStyle/>
          <a:p>
            <a:r>
              <a:rPr lang="en-US" dirty="0"/>
              <a:t>Become members of CLS Program and Department of State International Exchange alumni networks </a:t>
            </a:r>
          </a:p>
          <a:p>
            <a:r>
              <a:rPr lang="en-US" dirty="0"/>
              <a:t>Receive access to exclusive professional development resources and opportunities</a:t>
            </a:r>
          </a:p>
          <a:p>
            <a:pPr marL="457200" lvl="1" indent="0">
              <a:buNone/>
            </a:pPr>
            <a:endParaRPr lang="en-US" sz="2800" dirty="0"/>
          </a:p>
          <a:p>
            <a:pPr lvl="1"/>
            <a:endParaRPr lang="en-US" sz="2800" dirty="0"/>
          </a:p>
          <a:p>
            <a:endParaRPr lang="en-US" dirty="0"/>
          </a:p>
          <a:p>
            <a:endParaRPr lang="en-US" dirty="0"/>
          </a:p>
        </p:txBody>
      </p:sp>
      <p:graphicFrame>
        <p:nvGraphicFramePr>
          <p:cNvPr id="9" name="Content Placeholder 2">
            <a:extLst>
              <a:ext uri="{FF2B5EF4-FFF2-40B4-BE49-F238E27FC236}">
                <a16:creationId xmlns:a16="http://schemas.microsoft.com/office/drawing/2014/main" id="{9D48F8AD-90DD-691A-FC5B-AB6955B95C51}"/>
              </a:ext>
            </a:extLst>
          </p:cNvPr>
          <p:cNvGraphicFramePr>
            <a:graphicFrameLocks noGrp="1"/>
          </p:cNvGraphicFramePr>
          <p:nvPr>
            <p:ph sz="half" idx="2"/>
            <p:extLst>
              <p:ext uri="{D42A27DB-BD31-4B8C-83A1-F6EECF244321}">
                <p14:modId xmlns:p14="http://schemas.microsoft.com/office/powerpoint/2010/main" val="1236880894"/>
              </p:ext>
            </p:extLst>
          </p:nvPr>
        </p:nvGraphicFramePr>
        <p:xfrm>
          <a:off x="6809200" y="1690688"/>
          <a:ext cx="4461551" cy="456024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10" name="TextBox 9">
            <a:extLst>
              <a:ext uri="{FF2B5EF4-FFF2-40B4-BE49-F238E27FC236}">
                <a16:creationId xmlns:a16="http://schemas.microsoft.com/office/drawing/2014/main" id="{6EFB4F40-17AC-EA18-BEB3-9E1234CBF135}"/>
              </a:ext>
            </a:extLst>
          </p:cNvPr>
          <p:cNvSpPr txBox="1"/>
          <p:nvPr/>
        </p:nvSpPr>
        <p:spPr>
          <a:xfrm>
            <a:off x="6096000" y="6475350"/>
            <a:ext cx="6007029" cy="369332"/>
          </a:xfrm>
          <a:prstGeom prst="rect">
            <a:avLst/>
          </a:prstGeom>
          <a:noFill/>
        </p:spPr>
        <p:txBody>
          <a:bodyPr wrap="none" rtlCol="0">
            <a:spAutoFit/>
          </a:bodyPr>
          <a:lstStyle/>
          <a:p>
            <a:r>
              <a:rPr lang="en-US" dirty="0"/>
              <a:t>*According to surveyed alumni who are currently employed</a:t>
            </a:r>
          </a:p>
        </p:txBody>
      </p:sp>
    </p:spTree>
    <p:extLst>
      <p:ext uri="{BB962C8B-B14F-4D97-AF65-F5344CB8AC3E}">
        <p14:creationId xmlns:p14="http://schemas.microsoft.com/office/powerpoint/2010/main" val="252652595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1ACB1417-88E0-BA2E-5243-E7581302EB3F}"/>
              </a:ext>
            </a:extLst>
          </p:cNvPr>
          <p:cNvSpPr>
            <a:spLocks noGrp="1"/>
          </p:cNvSpPr>
          <p:nvPr>
            <p:ph type="body" idx="1"/>
          </p:nvPr>
        </p:nvSpPr>
        <p:spPr/>
        <p:txBody>
          <a:bodyPr/>
          <a:lstStyle/>
          <a:p>
            <a:endParaRPr lang="en-US"/>
          </a:p>
        </p:txBody>
      </p:sp>
      <p:sp>
        <p:nvSpPr>
          <p:cNvPr id="3" name="Title 2">
            <a:extLst>
              <a:ext uri="{FF2B5EF4-FFF2-40B4-BE49-F238E27FC236}">
                <a16:creationId xmlns:a16="http://schemas.microsoft.com/office/drawing/2014/main" id="{AFA9B355-2D3D-DF20-53CA-F2E4AAFD5066}"/>
              </a:ext>
            </a:extLst>
          </p:cNvPr>
          <p:cNvSpPr>
            <a:spLocks noGrp="1"/>
          </p:cNvSpPr>
          <p:nvPr>
            <p:ph type="title"/>
          </p:nvPr>
        </p:nvSpPr>
        <p:spPr/>
        <p:txBody>
          <a:bodyPr/>
          <a:lstStyle/>
          <a:p>
            <a:r>
              <a:rPr lang="en-US" dirty="0"/>
              <a:t>Alumni Perspective</a:t>
            </a:r>
          </a:p>
        </p:txBody>
      </p:sp>
    </p:spTree>
    <p:extLst>
      <p:ext uri="{BB962C8B-B14F-4D97-AF65-F5344CB8AC3E}">
        <p14:creationId xmlns:p14="http://schemas.microsoft.com/office/powerpoint/2010/main" val="137448785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A1E86771-7035-FDB1-7C26-0864A29B493F}"/>
              </a:ext>
            </a:extLst>
          </p:cNvPr>
          <p:cNvSpPr>
            <a:spLocks noGrp="1"/>
          </p:cNvSpPr>
          <p:nvPr>
            <p:ph type="title"/>
          </p:nvPr>
        </p:nvSpPr>
        <p:spPr/>
        <p:txBody>
          <a:bodyPr/>
          <a:lstStyle/>
          <a:p>
            <a:r>
              <a:rPr lang="en-US" dirty="0"/>
              <a:t>Hear from an Alumni</a:t>
            </a:r>
          </a:p>
        </p:txBody>
      </p:sp>
      <p:sp>
        <p:nvSpPr>
          <p:cNvPr id="6" name="Content Placeholder 5">
            <a:extLst>
              <a:ext uri="{FF2B5EF4-FFF2-40B4-BE49-F238E27FC236}">
                <a16:creationId xmlns:a16="http://schemas.microsoft.com/office/drawing/2014/main" id="{A189157A-EABB-9A90-F85B-8805163A97FF}"/>
              </a:ext>
            </a:extLst>
          </p:cNvPr>
          <p:cNvSpPr>
            <a:spLocks noGrp="1"/>
          </p:cNvSpPr>
          <p:nvPr>
            <p:ph sz="half" idx="1"/>
          </p:nvPr>
        </p:nvSpPr>
        <p:spPr/>
        <p:txBody>
          <a:bodyPr/>
          <a:lstStyle/>
          <a:p>
            <a:r>
              <a:rPr lang="en-US" dirty="0"/>
              <a:t>Name of Alumni Ambassador</a:t>
            </a:r>
          </a:p>
          <a:p>
            <a:r>
              <a:rPr lang="en-US" dirty="0"/>
              <a:t>CLS Language</a:t>
            </a:r>
          </a:p>
        </p:txBody>
      </p:sp>
      <p:sp>
        <p:nvSpPr>
          <p:cNvPr id="7" name="Content Placeholder 6">
            <a:extLst>
              <a:ext uri="{FF2B5EF4-FFF2-40B4-BE49-F238E27FC236}">
                <a16:creationId xmlns:a16="http://schemas.microsoft.com/office/drawing/2014/main" id="{0BA830FA-03F4-4A62-829B-A73F44709A96}"/>
              </a:ext>
            </a:extLst>
          </p:cNvPr>
          <p:cNvSpPr>
            <a:spLocks noGrp="1"/>
          </p:cNvSpPr>
          <p:nvPr>
            <p:ph sz="half" idx="2"/>
          </p:nvPr>
        </p:nvSpPr>
        <p:spPr/>
        <p:txBody>
          <a:bodyPr/>
          <a:lstStyle/>
          <a:p>
            <a:r>
              <a:rPr lang="en-US" dirty="0"/>
              <a:t>Photo(s)</a:t>
            </a:r>
          </a:p>
        </p:txBody>
      </p:sp>
    </p:spTree>
    <p:extLst>
      <p:ext uri="{BB962C8B-B14F-4D97-AF65-F5344CB8AC3E}">
        <p14:creationId xmlns:p14="http://schemas.microsoft.com/office/powerpoint/2010/main" val="145887508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ED99D46D-DB56-76C3-C79F-D06E002EC438}"/>
              </a:ext>
            </a:extLst>
          </p:cNvPr>
          <p:cNvSpPr>
            <a:spLocks noGrp="1"/>
          </p:cNvSpPr>
          <p:nvPr>
            <p:ph type="body" idx="1"/>
          </p:nvPr>
        </p:nvSpPr>
        <p:spPr/>
        <p:txBody>
          <a:bodyPr/>
          <a:lstStyle/>
          <a:p>
            <a:endParaRPr lang="en-US"/>
          </a:p>
        </p:txBody>
      </p:sp>
      <p:sp>
        <p:nvSpPr>
          <p:cNvPr id="3" name="Title 2">
            <a:extLst>
              <a:ext uri="{FF2B5EF4-FFF2-40B4-BE49-F238E27FC236}">
                <a16:creationId xmlns:a16="http://schemas.microsoft.com/office/drawing/2014/main" id="{FA6C5880-A7AE-D99A-3F72-333A8C33493D}"/>
              </a:ext>
            </a:extLst>
          </p:cNvPr>
          <p:cNvSpPr>
            <a:spLocks noGrp="1"/>
          </p:cNvSpPr>
          <p:nvPr>
            <p:ph type="title"/>
          </p:nvPr>
        </p:nvSpPr>
        <p:spPr/>
        <p:txBody>
          <a:bodyPr/>
          <a:lstStyle/>
          <a:p>
            <a:r>
              <a:rPr lang="en-US" dirty="0"/>
              <a:t>Preparing to Apply</a:t>
            </a:r>
          </a:p>
        </p:txBody>
      </p:sp>
    </p:spTree>
    <p:extLst>
      <p:ext uri="{BB962C8B-B14F-4D97-AF65-F5344CB8AC3E}">
        <p14:creationId xmlns:p14="http://schemas.microsoft.com/office/powerpoint/2010/main" val="142594899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D8C70A-EEA9-7075-35DC-76ABADE8C8E8}"/>
              </a:ext>
            </a:extLst>
          </p:cNvPr>
          <p:cNvSpPr>
            <a:spLocks noGrp="1"/>
          </p:cNvSpPr>
          <p:nvPr>
            <p:ph type="title"/>
          </p:nvPr>
        </p:nvSpPr>
        <p:spPr/>
        <p:txBody>
          <a:bodyPr/>
          <a:lstStyle/>
          <a:p>
            <a:r>
              <a:rPr lang="en-US" dirty="0"/>
              <a:t>Selection Criteria</a:t>
            </a:r>
          </a:p>
        </p:txBody>
      </p:sp>
      <p:sp>
        <p:nvSpPr>
          <p:cNvPr id="4" name="Content Placeholder 3">
            <a:extLst>
              <a:ext uri="{FF2B5EF4-FFF2-40B4-BE49-F238E27FC236}">
                <a16:creationId xmlns:a16="http://schemas.microsoft.com/office/drawing/2014/main" id="{120A19D9-8402-8C47-9861-7D8BAC6DA40F}"/>
              </a:ext>
            </a:extLst>
          </p:cNvPr>
          <p:cNvSpPr>
            <a:spLocks noGrp="1"/>
          </p:cNvSpPr>
          <p:nvPr>
            <p:ph sz="half" idx="1"/>
          </p:nvPr>
        </p:nvSpPr>
        <p:spPr/>
        <p:txBody>
          <a:bodyPr>
            <a:normAutofit/>
          </a:bodyPr>
          <a:lstStyle/>
          <a:p>
            <a:r>
              <a:rPr lang="en-US" dirty="0"/>
              <a:t>Applicants are selected based on:</a:t>
            </a:r>
          </a:p>
          <a:p>
            <a:pPr lvl="1"/>
            <a:r>
              <a:rPr lang="en-US" dirty="0"/>
              <a:t>Commitment to language learning</a:t>
            </a:r>
          </a:p>
          <a:p>
            <a:pPr lvl="1"/>
            <a:r>
              <a:rPr lang="en-US" dirty="0"/>
              <a:t>Preparation for and alignment with program expectations</a:t>
            </a:r>
          </a:p>
          <a:p>
            <a:pPr lvl="1"/>
            <a:r>
              <a:rPr lang="en-US" dirty="0"/>
              <a:t>Contribution to the citizen diplomacy and national impact</a:t>
            </a:r>
          </a:p>
          <a:p>
            <a:pPr lvl="1"/>
            <a:r>
              <a:rPr lang="en-US" dirty="0"/>
              <a:t>Connection between language and academic and professional goals</a:t>
            </a:r>
          </a:p>
        </p:txBody>
      </p:sp>
      <p:pic>
        <p:nvPicPr>
          <p:cNvPr id="8" name="Content Placeholder 6">
            <a:extLst>
              <a:ext uri="{FF2B5EF4-FFF2-40B4-BE49-F238E27FC236}">
                <a16:creationId xmlns:a16="http://schemas.microsoft.com/office/drawing/2014/main" id="{4EF05CB9-4713-5432-2A04-A90D9B40A31C}"/>
              </a:ext>
            </a:extLst>
          </p:cNvPr>
          <p:cNvPicPr>
            <a:picLocks noGrp="1" noChangeAspect="1"/>
          </p:cNvPicPr>
          <p:nvPr>
            <p:ph sz="half" idx="2"/>
          </p:nvPr>
        </p:nvPicPr>
        <p:blipFill>
          <a:blip r:embed="rId3" cstate="screen">
            <a:extLst>
              <a:ext uri="{28A0092B-C50C-407E-A947-70E740481C1C}">
                <a14:useLocalDpi xmlns:a14="http://schemas.microsoft.com/office/drawing/2010/main"/>
              </a:ext>
            </a:extLst>
          </a:blip>
          <a:stretch>
            <a:fillRect/>
          </a:stretch>
        </p:blipFill>
        <p:spPr>
          <a:xfrm>
            <a:off x="7312554" y="1825625"/>
            <a:ext cx="2900892" cy="4351338"/>
          </a:xfrm>
          <a:prstGeom prst="rect">
            <a:avLst/>
          </a:prstGeom>
        </p:spPr>
      </p:pic>
    </p:spTree>
    <p:extLst>
      <p:ext uri="{BB962C8B-B14F-4D97-AF65-F5344CB8AC3E}">
        <p14:creationId xmlns:p14="http://schemas.microsoft.com/office/powerpoint/2010/main" val="399768269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48DC74-33AA-6C91-DBC1-C42B8399B766}"/>
              </a:ext>
            </a:extLst>
          </p:cNvPr>
          <p:cNvSpPr>
            <a:spLocks noGrp="1"/>
          </p:cNvSpPr>
          <p:nvPr>
            <p:ph type="title"/>
          </p:nvPr>
        </p:nvSpPr>
        <p:spPr/>
        <p:txBody>
          <a:bodyPr/>
          <a:lstStyle/>
          <a:p>
            <a:r>
              <a:rPr lang="en-US" dirty="0"/>
              <a:t>Application Essays</a:t>
            </a:r>
          </a:p>
        </p:txBody>
      </p:sp>
      <p:sp>
        <p:nvSpPr>
          <p:cNvPr id="5" name="Content Placeholder 2">
            <a:extLst>
              <a:ext uri="{FF2B5EF4-FFF2-40B4-BE49-F238E27FC236}">
                <a16:creationId xmlns:a16="http://schemas.microsoft.com/office/drawing/2014/main" id="{892C1F21-03B3-DE80-6791-C110A24570AC}"/>
              </a:ext>
            </a:extLst>
          </p:cNvPr>
          <p:cNvSpPr>
            <a:spLocks noGrp="1"/>
          </p:cNvSpPr>
          <p:nvPr>
            <p:ph sz="half" idx="1"/>
          </p:nvPr>
        </p:nvSpPr>
        <p:spPr/>
        <p:txBody>
          <a:bodyPr>
            <a:normAutofit fontScale="92500"/>
          </a:bodyPr>
          <a:lstStyle/>
          <a:p>
            <a:pPr>
              <a:lnSpc>
                <a:spcPct val="100000"/>
              </a:lnSpc>
            </a:pPr>
            <a:r>
              <a:rPr lang="en-US" dirty="0"/>
              <a:t>Three short answer essays (300 words each)</a:t>
            </a:r>
          </a:p>
          <a:p>
            <a:pPr lvl="1" fontAlgn="base">
              <a:lnSpc>
                <a:spcPct val="100000"/>
              </a:lnSpc>
              <a:spcBef>
                <a:spcPts val="600"/>
              </a:spcBef>
            </a:pPr>
            <a:r>
              <a:rPr lang="en-US" dirty="0"/>
              <a:t>Citizen Diplomacy and National Impact</a:t>
            </a:r>
          </a:p>
          <a:p>
            <a:pPr lvl="1" fontAlgn="base">
              <a:lnSpc>
                <a:spcPct val="100000"/>
              </a:lnSpc>
              <a:spcBef>
                <a:spcPts val="600"/>
              </a:spcBef>
            </a:pPr>
            <a:r>
              <a:rPr lang="en-US" dirty="0"/>
              <a:t>Preparation for and Alignment with Program Expectations</a:t>
            </a:r>
          </a:p>
          <a:p>
            <a:pPr lvl="1" fontAlgn="base">
              <a:lnSpc>
                <a:spcPct val="100000"/>
              </a:lnSpc>
              <a:spcBef>
                <a:spcPts val="600"/>
              </a:spcBef>
            </a:pPr>
            <a:r>
              <a:rPr lang="en-US" dirty="0"/>
              <a:t>Commitment to Language Study </a:t>
            </a:r>
          </a:p>
          <a:p>
            <a:pPr>
              <a:lnSpc>
                <a:spcPct val="100000"/>
              </a:lnSpc>
            </a:pPr>
            <a:r>
              <a:rPr lang="en-US" dirty="0"/>
              <a:t>Personal Statement (500 words)</a:t>
            </a:r>
          </a:p>
          <a:p>
            <a:pPr>
              <a:lnSpc>
                <a:spcPct val="100000"/>
              </a:lnSpc>
            </a:pPr>
            <a:r>
              <a:rPr lang="en-US" dirty="0"/>
              <a:t>No letter of recommendation required</a:t>
            </a:r>
          </a:p>
        </p:txBody>
      </p:sp>
      <p:pic>
        <p:nvPicPr>
          <p:cNvPr id="7" name="Content Placeholder 17">
            <a:extLst>
              <a:ext uri="{FF2B5EF4-FFF2-40B4-BE49-F238E27FC236}">
                <a16:creationId xmlns:a16="http://schemas.microsoft.com/office/drawing/2014/main" id="{9ABB8F04-2F29-D20F-C385-219315DA0839}"/>
              </a:ext>
            </a:extLst>
          </p:cNvPr>
          <p:cNvPicPr>
            <a:picLocks noGrp="1" noChangeAspect="1"/>
          </p:cNvPicPr>
          <p:nvPr>
            <p:ph sz="half" idx="2"/>
          </p:nvPr>
        </p:nvPicPr>
        <p:blipFill>
          <a:blip r:embed="rId3" cstate="screen">
            <a:extLst>
              <a:ext uri="{28A0092B-C50C-407E-A947-70E740481C1C}">
                <a14:useLocalDpi xmlns:a14="http://schemas.microsoft.com/office/drawing/2010/main"/>
              </a:ext>
            </a:extLst>
          </a:blip>
          <a:srcRect/>
          <a:stretch>
            <a:fillRect/>
          </a:stretch>
        </p:blipFill>
        <p:spPr>
          <a:xfrm>
            <a:off x="6615267" y="1825625"/>
            <a:ext cx="4295466" cy="4351338"/>
          </a:xfrm>
          <a:prstGeom prst="rect">
            <a:avLst/>
          </a:prstGeom>
          <a:noFill/>
        </p:spPr>
      </p:pic>
    </p:spTree>
    <p:extLst>
      <p:ext uri="{BB962C8B-B14F-4D97-AF65-F5344CB8AC3E}">
        <p14:creationId xmlns:p14="http://schemas.microsoft.com/office/powerpoint/2010/main" val="428897744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371098-966B-6893-CE64-2BCA93EA46DA}"/>
              </a:ext>
            </a:extLst>
          </p:cNvPr>
          <p:cNvSpPr>
            <a:spLocks noGrp="1"/>
          </p:cNvSpPr>
          <p:nvPr>
            <p:ph type="title"/>
          </p:nvPr>
        </p:nvSpPr>
        <p:spPr/>
        <p:txBody>
          <a:bodyPr/>
          <a:lstStyle/>
          <a:p>
            <a:r>
              <a:rPr lang="en-US" dirty="0"/>
              <a:t>Application Tips</a:t>
            </a:r>
          </a:p>
        </p:txBody>
      </p:sp>
      <p:sp>
        <p:nvSpPr>
          <p:cNvPr id="3" name="Content Placeholder 2">
            <a:extLst>
              <a:ext uri="{FF2B5EF4-FFF2-40B4-BE49-F238E27FC236}">
                <a16:creationId xmlns:a16="http://schemas.microsoft.com/office/drawing/2014/main" id="{DC2362F6-FD3C-D177-F93D-7D16F35F4B57}"/>
              </a:ext>
            </a:extLst>
          </p:cNvPr>
          <p:cNvSpPr>
            <a:spLocks noGrp="1"/>
          </p:cNvSpPr>
          <p:nvPr>
            <p:ph sz="half" idx="1"/>
          </p:nvPr>
        </p:nvSpPr>
        <p:spPr/>
        <p:txBody>
          <a:bodyPr>
            <a:normAutofit/>
          </a:bodyPr>
          <a:lstStyle/>
          <a:p>
            <a:r>
              <a:rPr lang="en-US" dirty="0"/>
              <a:t>Seek help on your campus</a:t>
            </a:r>
          </a:p>
          <a:p>
            <a:r>
              <a:rPr lang="en-US" dirty="0"/>
              <a:t>Do research to connect your language to your academic and professional plans</a:t>
            </a:r>
          </a:p>
          <a:p>
            <a:r>
              <a:rPr lang="en-US" dirty="0"/>
              <a:t>Start early</a:t>
            </a:r>
          </a:p>
        </p:txBody>
      </p:sp>
      <p:pic>
        <p:nvPicPr>
          <p:cNvPr id="5" name="Content Placeholder 9">
            <a:extLst>
              <a:ext uri="{FF2B5EF4-FFF2-40B4-BE49-F238E27FC236}">
                <a16:creationId xmlns:a16="http://schemas.microsoft.com/office/drawing/2014/main" id="{2B22B091-2C16-D85D-8401-8EFB6DD072B3}"/>
              </a:ext>
            </a:extLst>
          </p:cNvPr>
          <p:cNvPicPr>
            <a:picLocks noGrp="1" noChangeAspect="1"/>
          </p:cNvPicPr>
          <p:nvPr>
            <p:ph sz="half" idx="2"/>
          </p:nvPr>
        </p:nvPicPr>
        <p:blipFill>
          <a:blip r:embed="rId3" cstate="screen">
            <a:extLst>
              <a:ext uri="{28A0092B-C50C-407E-A947-70E740481C1C}">
                <a14:useLocalDpi xmlns:a14="http://schemas.microsoft.com/office/drawing/2010/main"/>
              </a:ext>
            </a:extLst>
          </a:blip>
          <a:srcRect/>
          <a:stretch/>
        </p:blipFill>
        <p:spPr>
          <a:xfrm>
            <a:off x="7084853" y="1825625"/>
            <a:ext cx="4572000" cy="4113989"/>
          </a:xfrm>
          <a:prstGeom prst="rect">
            <a:avLst/>
          </a:prstGeom>
          <a:noFill/>
        </p:spPr>
      </p:pic>
    </p:spTree>
    <p:extLst>
      <p:ext uri="{BB962C8B-B14F-4D97-AF65-F5344CB8AC3E}">
        <p14:creationId xmlns:p14="http://schemas.microsoft.com/office/powerpoint/2010/main" val="160794111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D16755-71C4-403A-645D-1660A67A916E}"/>
              </a:ext>
            </a:extLst>
          </p:cNvPr>
          <p:cNvSpPr>
            <a:spLocks noGrp="1"/>
          </p:cNvSpPr>
          <p:nvPr>
            <p:ph type="title"/>
          </p:nvPr>
        </p:nvSpPr>
        <p:spPr/>
        <p:txBody>
          <a:bodyPr/>
          <a:lstStyle/>
          <a:p>
            <a:r>
              <a:rPr lang="en-US" dirty="0"/>
              <a:t>Apply for Summer 2026</a:t>
            </a:r>
          </a:p>
        </p:txBody>
      </p:sp>
      <p:sp>
        <p:nvSpPr>
          <p:cNvPr id="4" name="Content Placeholder 2">
            <a:extLst>
              <a:ext uri="{FF2B5EF4-FFF2-40B4-BE49-F238E27FC236}">
                <a16:creationId xmlns:a16="http://schemas.microsoft.com/office/drawing/2014/main" id="{7869A72E-BB00-D04C-42E0-309E2BD50975}"/>
              </a:ext>
            </a:extLst>
          </p:cNvPr>
          <p:cNvSpPr>
            <a:spLocks noGrp="1"/>
          </p:cNvSpPr>
          <p:nvPr>
            <p:ph sz="half" idx="1"/>
          </p:nvPr>
        </p:nvSpPr>
        <p:spPr/>
        <p:txBody>
          <a:bodyPr>
            <a:normAutofit/>
          </a:bodyPr>
          <a:lstStyle/>
          <a:p>
            <a:r>
              <a:rPr lang="en-US" dirty="0"/>
              <a:t>Application Deadline: November 18, 2025</a:t>
            </a:r>
          </a:p>
          <a:p>
            <a:pPr marL="0" indent="0">
              <a:buNone/>
            </a:pPr>
            <a:endParaRPr lang="en-US" dirty="0"/>
          </a:p>
          <a:p>
            <a:pPr marL="0" indent="0">
              <a:buNone/>
            </a:pPr>
            <a:r>
              <a:rPr lang="en-US" dirty="0"/>
              <a:t>Online application available at </a:t>
            </a:r>
            <a:r>
              <a:rPr lang="en-US" dirty="0">
                <a:hlinkClick r:id="rId3"/>
              </a:rPr>
              <a:t>www.clscholarship.org/apply</a:t>
            </a:r>
            <a:r>
              <a:rPr lang="en-US" dirty="0"/>
              <a:t> </a:t>
            </a:r>
          </a:p>
          <a:p>
            <a:pPr marL="0" indent="0">
              <a:buNone/>
            </a:pPr>
            <a:endParaRPr lang="en-US" dirty="0"/>
          </a:p>
        </p:txBody>
      </p:sp>
      <p:pic>
        <p:nvPicPr>
          <p:cNvPr id="5" name="Picture 4" descr="Qr code&#10;&#10;Description automatically generated">
            <a:extLst>
              <a:ext uri="{FF2B5EF4-FFF2-40B4-BE49-F238E27FC236}">
                <a16:creationId xmlns:a16="http://schemas.microsoft.com/office/drawing/2014/main" id="{C8936D39-F15B-3743-3617-90E45FC8F6F3}"/>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2193305" y="4130085"/>
            <a:ext cx="1931276" cy="1931276"/>
          </a:xfrm>
          <a:prstGeom prst="rect">
            <a:avLst/>
          </a:prstGeom>
        </p:spPr>
      </p:pic>
      <p:pic>
        <p:nvPicPr>
          <p:cNvPr id="7" name="Content Placeholder 5">
            <a:extLst>
              <a:ext uri="{FF2B5EF4-FFF2-40B4-BE49-F238E27FC236}">
                <a16:creationId xmlns:a16="http://schemas.microsoft.com/office/drawing/2014/main" id="{BFEF2C9D-A2F6-6650-71E7-D4F4219EBF36}"/>
              </a:ext>
            </a:extLst>
          </p:cNvPr>
          <p:cNvPicPr>
            <a:picLocks noGrp="1" noChangeAspect="1"/>
          </p:cNvPicPr>
          <p:nvPr>
            <p:ph sz="half" idx="2"/>
          </p:nvPr>
        </p:nvPicPr>
        <p:blipFill>
          <a:blip r:embed="rId5" cstate="screen">
            <a:extLst>
              <a:ext uri="{28A0092B-C50C-407E-A947-70E740481C1C}">
                <a14:useLocalDpi xmlns:a14="http://schemas.microsoft.com/office/drawing/2010/main"/>
              </a:ext>
            </a:extLst>
          </a:blip>
          <a:stretch>
            <a:fillRect/>
          </a:stretch>
        </p:blipFill>
        <p:spPr>
          <a:xfrm>
            <a:off x="7131758" y="1825625"/>
            <a:ext cx="3262483" cy="4351338"/>
          </a:xfrm>
          <a:prstGeom prst="rect">
            <a:avLst/>
          </a:prstGeom>
        </p:spPr>
      </p:pic>
    </p:spTree>
    <p:extLst>
      <p:ext uri="{BB962C8B-B14F-4D97-AF65-F5344CB8AC3E}">
        <p14:creationId xmlns:p14="http://schemas.microsoft.com/office/powerpoint/2010/main" val="351975512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38486D-327A-8EA0-7220-D98E0369260D}"/>
              </a:ext>
            </a:extLst>
          </p:cNvPr>
          <p:cNvSpPr>
            <a:spLocks noGrp="1"/>
          </p:cNvSpPr>
          <p:nvPr>
            <p:ph type="title"/>
          </p:nvPr>
        </p:nvSpPr>
        <p:spPr>
          <a:xfrm>
            <a:off x="838200" y="365125"/>
            <a:ext cx="10515600" cy="1325563"/>
          </a:xfrm>
        </p:spPr>
        <p:txBody>
          <a:bodyPr anchor="ctr">
            <a:normAutofit/>
          </a:bodyPr>
          <a:lstStyle/>
          <a:p>
            <a:r>
              <a:rPr lang="en-US" dirty="0"/>
              <a:t>Welcome!</a:t>
            </a:r>
          </a:p>
        </p:txBody>
      </p:sp>
      <p:graphicFrame>
        <p:nvGraphicFramePr>
          <p:cNvPr id="5" name="Content Placeholder 2">
            <a:extLst>
              <a:ext uri="{FF2B5EF4-FFF2-40B4-BE49-F238E27FC236}">
                <a16:creationId xmlns:a16="http://schemas.microsoft.com/office/drawing/2014/main" id="{310F372F-9BE1-26B6-E110-21C22EE7620A}"/>
              </a:ext>
            </a:extLst>
          </p:cNvPr>
          <p:cNvGraphicFramePr>
            <a:graphicFrameLocks noGrp="1"/>
          </p:cNvGraphicFramePr>
          <p:nvPr>
            <p:ph idx="1"/>
            <p:extLst>
              <p:ext uri="{D42A27DB-BD31-4B8C-83A1-F6EECF244321}">
                <p14:modId xmlns:p14="http://schemas.microsoft.com/office/powerpoint/2010/main" val="2154273589"/>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54798982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304837-504F-0D3A-E5B0-145D3B8FF601}"/>
              </a:ext>
            </a:extLst>
          </p:cNvPr>
          <p:cNvSpPr>
            <a:spLocks noGrp="1"/>
          </p:cNvSpPr>
          <p:nvPr>
            <p:ph type="title"/>
          </p:nvPr>
        </p:nvSpPr>
        <p:spPr/>
        <p:txBody>
          <a:bodyPr/>
          <a:lstStyle/>
          <a:p>
            <a:r>
              <a:rPr lang="en-US" dirty="0"/>
              <a:t>Program Background</a:t>
            </a:r>
          </a:p>
        </p:txBody>
      </p:sp>
      <p:sp>
        <p:nvSpPr>
          <p:cNvPr id="3" name="Text Placeholder 2">
            <a:extLst>
              <a:ext uri="{FF2B5EF4-FFF2-40B4-BE49-F238E27FC236}">
                <a16:creationId xmlns:a16="http://schemas.microsoft.com/office/drawing/2014/main" id="{23063758-8E5C-0EE1-0E3A-5AF25535F44B}"/>
              </a:ext>
            </a:extLst>
          </p:cNvPr>
          <p:cNvSpPr>
            <a:spLocks noGrp="1"/>
          </p:cNvSpPr>
          <p:nvPr>
            <p:ph type="body" idx="4294967295"/>
          </p:nvPr>
        </p:nvSpPr>
        <p:spPr>
          <a:xfrm>
            <a:off x="831850" y="4589463"/>
            <a:ext cx="10515600" cy="1500187"/>
          </a:xfrm>
        </p:spPr>
        <p:txBody>
          <a:bodyPr/>
          <a:lstStyle/>
          <a:p>
            <a:endParaRPr lang="en-US"/>
          </a:p>
        </p:txBody>
      </p:sp>
    </p:spTree>
    <p:extLst>
      <p:ext uri="{BB962C8B-B14F-4D97-AF65-F5344CB8AC3E}">
        <p14:creationId xmlns:p14="http://schemas.microsoft.com/office/powerpoint/2010/main" val="66541502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5BC87B-F20B-7D02-C11C-866F7AB46332}"/>
              </a:ext>
            </a:extLst>
          </p:cNvPr>
          <p:cNvSpPr>
            <a:spLocks noGrp="1"/>
          </p:cNvSpPr>
          <p:nvPr>
            <p:ph type="title"/>
          </p:nvPr>
        </p:nvSpPr>
        <p:spPr/>
        <p:txBody>
          <a:bodyPr/>
          <a:lstStyle/>
          <a:p>
            <a:r>
              <a:rPr lang="en-US" dirty="0"/>
              <a:t>The CLS Program</a:t>
            </a:r>
          </a:p>
        </p:txBody>
      </p:sp>
      <p:sp>
        <p:nvSpPr>
          <p:cNvPr id="3" name="Content Placeholder 2">
            <a:extLst>
              <a:ext uri="{FF2B5EF4-FFF2-40B4-BE49-F238E27FC236}">
                <a16:creationId xmlns:a16="http://schemas.microsoft.com/office/drawing/2014/main" id="{AD738C42-C4DD-B4E1-867C-A0D85840E4F8}"/>
              </a:ext>
            </a:extLst>
          </p:cNvPr>
          <p:cNvSpPr>
            <a:spLocks noGrp="1"/>
          </p:cNvSpPr>
          <p:nvPr>
            <p:ph sz="half" idx="1"/>
          </p:nvPr>
        </p:nvSpPr>
        <p:spPr/>
        <p:txBody>
          <a:bodyPr vert="horz" lIns="91440" tIns="45720" rIns="91440" bIns="45720" rtlCol="0" anchor="t">
            <a:normAutofit lnSpcReduction="10000"/>
          </a:bodyPr>
          <a:lstStyle/>
          <a:p>
            <a:r>
              <a:rPr lang="en-US" dirty="0">
                <a:latin typeface="Aptos"/>
                <a:ea typeface="Calibri"/>
                <a:cs typeface="Calibri"/>
              </a:rPr>
              <a:t>Part of the 2006 National Security Language Initiative </a:t>
            </a:r>
          </a:p>
          <a:p>
            <a:pPr>
              <a:lnSpc>
                <a:spcPct val="100000"/>
              </a:lnSpc>
            </a:pPr>
            <a:r>
              <a:rPr lang="en-US" dirty="0">
                <a:latin typeface="Aptos"/>
                <a:ea typeface="Calibri"/>
                <a:cs typeface="Calibri"/>
              </a:rPr>
              <a:t>Increase the number of Americans studying and mastering languages that are critical to national security and economic prosperity </a:t>
            </a:r>
          </a:p>
          <a:p>
            <a:r>
              <a:rPr lang="en-US" dirty="0"/>
              <a:t>Prepare students for a globalized workforce</a:t>
            </a:r>
          </a:p>
          <a:p>
            <a:r>
              <a:rPr lang="en-US" dirty="0">
                <a:latin typeface="Aptos"/>
                <a:ea typeface="Calibri"/>
                <a:cs typeface="Calibri"/>
              </a:rPr>
              <a:t>Funded by the U.S. government</a:t>
            </a:r>
            <a:endParaRPr lang="en-US" dirty="0">
              <a:latin typeface="Aptos"/>
            </a:endParaRPr>
          </a:p>
          <a:p>
            <a:endParaRPr lang="en-US" dirty="0"/>
          </a:p>
        </p:txBody>
      </p:sp>
      <p:pic>
        <p:nvPicPr>
          <p:cNvPr id="5" name="Content Placeholder 11">
            <a:extLst>
              <a:ext uri="{FF2B5EF4-FFF2-40B4-BE49-F238E27FC236}">
                <a16:creationId xmlns:a16="http://schemas.microsoft.com/office/drawing/2014/main" id="{F0C12634-27D1-FD3F-F07F-5BBDEBDC394D}"/>
              </a:ext>
            </a:extLst>
          </p:cNvPr>
          <p:cNvPicPr>
            <a:picLocks noGrp="1" noChangeAspect="1"/>
          </p:cNvPicPr>
          <p:nvPr>
            <p:ph sz="half" idx="2"/>
          </p:nvPr>
        </p:nvPicPr>
        <p:blipFill>
          <a:blip r:embed="rId3" cstate="screen">
            <a:extLst>
              <a:ext uri="{28A0092B-C50C-407E-A947-70E740481C1C}">
                <a14:useLocalDpi xmlns:a14="http://schemas.microsoft.com/office/drawing/2010/main"/>
              </a:ext>
            </a:extLst>
          </a:blip>
          <a:stretch>
            <a:fillRect/>
          </a:stretch>
        </p:blipFill>
        <p:spPr>
          <a:xfrm>
            <a:off x="6172200" y="2274094"/>
            <a:ext cx="5181600" cy="3454400"/>
          </a:xfrm>
          <a:prstGeom prst="rect">
            <a:avLst/>
          </a:prstGeom>
        </p:spPr>
      </p:pic>
    </p:spTree>
    <p:extLst>
      <p:ext uri="{BB962C8B-B14F-4D97-AF65-F5344CB8AC3E}">
        <p14:creationId xmlns:p14="http://schemas.microsoft.com/office/powerpoint/2010/main" val="112293660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C9281F-7EB5-76CB-4A34-1A01F249F0FA}"/>
              </a:ext>
            </a:extLst>
          </p:cNvPr>
          <p:cNvSpPr>
            <a:spLocks noGrp="1"/>
          </p:cNvSpPr>
          <p:nvPr>
            <p:ph type="title"/>
          </p:nvPr>
        </p:nvSpPr>
        <p:spPr/>
        <p:txBody>
          <a:bodyPr/>
          <a:lstStyle/>
          <a:p>
            <a:r>
              <a:rPr lang="en-US" dirty="0"/>
              <a:t>Offerings</a:t>
            </a:r>
          </a:p>
        </p:txBody>
      </p:sp>
      <p:graphicFrame>
        <p:nvGraphicFramePr>
          <p:cNvPr id="6" name="Content Placeholder 7">
            <a:extLst>
              <a:ext uri="{FF2B5EF4-FFF2-40B4-BE49-F238E27FC236}">
                <a16:creationId xmlns:a16="http://schemas.microsoft.com/office/drawing/2014/main" id="{03BF9949-2527-AD53-B7A4-FA7E000A9E8C}"/>
              </a:ext>
            </a:extLst>
          </p:cNvPr>
          <p:cNvGraphicFramePr>
            <a:graphicFrameLocks/>
          </p:cNvGraphicFramePr>
          <p:nvPr>
            <p:extLst>
              <p:ext uri="{D42A27DB-BD31-4B8C-83A1-F6EECF244321}">
                <p14:modId xmlns:p14="http://schemas.microsoft.com/office/powerpoint/2010/main" val="3238120308"/>
              </p:ext>
            </p:extLst>
          </p:nvPr>
        </p:nvGraphicFramePr>
        <p:xfrm>
          <a:off x="1047750" y="1982432"/>
          <a:ext cx="10096499" cy="4454524"/>
        </p:xfrm>
        <a:graphic>
          <a:graphicData uri="http://schemas.openxmlformats.org/drawingml/2006/table">
            <a:tbl>
              <a:tblPr firstRow="1" bandRow="1">
                <a:tableStyleId>{00A15C55-8517-42AA-B614-E9B94910E393}</a:tableStyleId>
              </a:tblPr>
              <a:tblGrid>
                <a:gridCol w="3393331">
                  <a:extLst>
                    <a:ext uri="{9D8B030D-6E8A-4147-A177-3AD203B41FA5}">
                      <a16:colId xmlns:a16="http://schemas.microsoft.com/office/drawing/2014/main" val="46111187"/>
                    </a:ext>
                  </a:extLst>
                </a:gridCol>
                <a:gridCol w="6703168">
                  <a:extLst>
                    <a:ext uri="{9D8B030D-6E8A-4147-A177-3AD203B41FA5}">
                      <a16:colId xmlns:a16="http://schemas.microsoft.com/office/drawing/2014/main" val="2206474930"/>
                    </a:ext>
                  </a:extLst>
                </a:gridCol>
              </a:tblGrid>
              <a:tr h="1239228">
                <a:tc>
                  <a:txBody>
                    <a:bodyPr/>
                    <a:lstStyle/>
                    <a:p>
                      <a:pPr algn="ctr"/>
                      <a:r>
                        <a:rPr lang="en-US" sz="2200" dirty="0">
                          <a:solidFill>
                            <a:schemeClr val="tx1"/>
                          </a:solidFill>
                        </a:rPr>
                        <a:t>Prior Study Required</a:t>
                      </a:r>
                    </a:p>
                  </a:txBody>
                  <a:tcPr marL="109675" marR="109675" marT="54838" marB="54838" anchor="ctr"/>
                </a:tc>
                <a:tc>
                  <a:txBody>
                    <a:bodyPr/>
                    <a:lstStyle/>
                    <a:p>
                      <a:pPr algn="ctr"/>
                      <a:r>
                        <a:rPr lang="en-US" sz="2200">
                          <a:solidFill>
                            <a:schemeClr val="tx1"/>
                          </a:solidFill>
                        </a:rPr>
                        <a:t>Language(s)</a:t>
                      </a:r>
                    </a:p>
                  </a:txBody>
                  <a:tcPr marL="109675" marR="109675" marT="54838" marB="54838" anchor="ctr"/>
                </a:tc>
                <a:extLst>
                  <a:ext uri="{0D108BD9-81ED-4DB2-BD59-A6C34878D82A}">
                    <a16:rowId xmlns:a16="http://schemas.microsoft.com/office/drawing/2014/main" val="744754115"/>
                  </a:ext>
                </a:extLst>
              </a:tr>
              <a:tr h="1239228">
                <a:tc>
                  <a:txBody>
                    <a:bodyPr/>
                    <a:lstStyle/>
                    <a:p>
                      <a:pPr algn="ctr"/>
                      <a:r>
                        <a:rPr lang="en-US" sz="2200" dirty="0"/>
                        <a:t>None</a:t>
                      </a:r>
                    </a:p>
                  </a:txBody>
                  <a:tcPr marL="109675" marR="109675" marT="54838" marB="54838" anchor="ctr"/>
                </a:tc>
                <a:tc>
                  <a:txBody>
                    <a:bodyPr/>
                    <a:lstStyle/>
                    <a:p>
                      <a:pPr algn="ctr"/>
                      <a:r>
                        <a:rPr lang="en-US" sz="2200" dirty="0"/>
                        <a:t>Hindi, Persian, Portuguese, and Swahili</a:t>
                      </a:r>
                    </a:p>
                  </a:txBody>
                  <a:tcPr marL="109675" marR="109675" marT="54838" marB="54838" anchor="ctr"/>
                </a:tc>
                <a:extLst>
                  <a:ext uri="{0D108BD9-81ED-4DB2-BD59-A6C34878D82A}">
                    <a16:rowId xmlns:a16="http://schemas.microsoft.com/office/drawing/2014/main" val="2510826774"/>
                  </a:ext>
                </a:extLst>
              </a:tr>
              <a:tr h="1239228">
                <a:tc>
                  <a:txBody>
                    <a:bodyPr/>
                    <a:lstStyle/>
                    <a:p>
                      <a:pPr algn="ctr"/>
                      <a:r>
                        <a:rPr lang="en-US" sz="2200"/>
                        <a:t>1 Year</a:t>
                      </a:r>
                    </a:p>
                  </a:txBody>
                  <a:tcPr marL="109675" marR="109675" marT="54838" marB="54838" anchor="ctr"/>
                </a:tc>
                <a:tc>
                  <a:txBody>
                    <a:bodyPr/>
                    <a:lstStyle/>
                    <a:p>
                      <a:pPr algn="ctr"/>
                      <a:r>
                        <a:rPr lang="en-US" sz="2200"/>
                        <a:t>Arabic, Chinese, Korean, and Russian</a:t>
                      </a:r>
                    </a:p>
                  </a:txBody>
                  <a:tcPr marL="109675" marR="109675" marT="54838" marB="54838" anchor="ctr"/>
                </a:tc>
                <a:extLst>
                  <a:ext uri="{0D108BD9-81ED-4DB2-BD59-A6C34878D82A}">
                    <a16:rowId xmlns:a16="http://schemas.microsoft.com/office/drawing/2014/main" val="419563568"/>
                  </a:ext>
                </a:extLst>
              </a:tr>
              <a:tr h="736840">
                <a:tc>
                  <a:txBody>
                    <a:bodyPr/>
                    <a:lstStyle/>
                    <a:p>
                      <a:pPr algn="ctr"/>
                      <a:r>
                        <a:rPr lang="en-US" sz="2200"/>
                        <a:t>2 Years</a:t>
                      </a:r>
                    </a:p>
                  </a:txBody>
                  <a:tcPr marL="109675" marR="109675" marT="54838" marB="54838" anchor="ctr"/>
                </a:tc>
                <a:tc>
                  <a:txBody>
                    <a:bodyPr/>
                    <a:lstStyle/>
                    <a:p>
                      <a:pPr algn="ctr"/>
                      <a:r>
                        <a:rPr lang="en-US" sz="2200" dirty="0"/>
                        <a:t>Japanese</a:t>
                      </a:r>
                    </a:p>
                  </a:txBody>
                  <a:tcPr marL="109675" marR="109675" marT="54838" marB="54838" anchor="ctr"/>
                </a:tc>
                <a:extLst>
                  <a:ext uri="{0D108BD9-81ED-4DB2-BD59-A6C34878D82A}">
                    <a16:rowId xmlns:a16="http://schemas.microsoft.com/office/drawing/2014/main" val="1677528555"/>
                  </a:ext>
                </a:extLst>
              </a:tr>
            </a:tbl>
          </a:graphicData>
        </a:graphic>
      </p:graphicFrame>
    </p:spTree>
    <p:extLst>
      <p:ext uri="{BB962C8B-B14F-4D97-AF65-F5344CB8AC3E}">
        <p14:creationId xmlns:p14="http://schemas.microsoft.com/office/powerpoint/2010/main" val="204792631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BE2BC136-90AD-A509-C123-CD440C8D0917}"/>
              </a:ext>
            </a:extLst>
          </p:cNvPr>
          <p:cNvSpPr>
            <a:spLocks noGrp="1"/>
          </p:cNvSpPr>
          <p:nvPr>
            <p:ph type="title"/>
          </p:nvPr>
        </p:nvSpPr>
        <p:spPr>
          <a:xfrm>
            <a:off x="838200" y="365125"/>
            <a:ext cx="10515600" cy="1325563"/>
          </a:xfrm>
        </p:spPr>
        <p:txBody>
          <a:bodyPr anchor="ctr">
            <a:normAutofit/>
          </a:bodyPr>
          <a:lstStyle/>
          <a:p>
            <a:r>
              <a:rPr lang="en-US" dirty="0"/>
              <a:t>Eligibility</a:t>
            </a:r>
          </a:p>
        </p:txBody>
      </p:sp>
      <p:pic>
        <p:nvPicPr>
          <p:cNvPr id="7" name="Content Placeholder 17">
            <a:extLst>
              <a:ext uri="{FF2B5EF4-FFF2-40B4-BE49-F238E27FC236}">
                <a16:creationId xmlns:a16="http://schemas.microsoft.com/office/drawing/2014/main" id="{1DE1FCBD-257D-41A5-7D9E-CF219E22CF94}"/>
              </a:ext>
            </a:extLst>
          </p:cNvPr>
          <p:cNvPicPr>
            <a:picLocks noGrp="1" noChangeAspect="1"/>
          </p:cNvPicPr>
          <p:nvPr>
            <p:ph sz="half" idx="1"/>
          </p:nvPr>
        </p:nvPicPr>
        <p:blipFill>
          <a:blip r:embed="rId3" cstate="screen">
            <a:extLst>
              <a:ext uri="{28A0092B-C50C-407E-A947-70E740481C1C}">
                <a14:useLocalDpi xmlns:a14="http://schemas.microsoft.com/office/drawing/2010/main"/>
              </a:ext>
            </a:extLst>
          </a:blip>
          <a:srcRect r="-3" b="-3"/>
          <a:stretch>
            <a:fillRect/>
          </a:stretch>
        </p:blipFill>
        <p:spPr>
          <a:xfrm>
            <a:off x="838200" y="1825625"/>
            <a:ext cx="5181600" cy="4351338"/>
          </a:xfrm>
          <a:prstGeom prst="rect">
            <a:avLst/>
          </a:prstGeom>
          <a:noFill/>
        </p:spPr>
      </p:pic>
      <p:sp>
        <p:nvSpPr>
          <p:cNvPr id="5" name="Content Placeholder 4">
            <a:extLst>
              <a:ext uri="{FF2B5EF4-FFF2-40B4-BE49-F238E27FC236}">
                <a16:creationId xmlns:a16="http://schemas.microsoft.com/office/drawing/2014/main" id="{9D91E831-3A67-833E-151B-28A54F3692D2}"/>
              </a:ext>
            </a:extLst>
          </p:cNvPr>
          <p:cNvSpPr>
            <a:spLocks noGrp="1"/>
          </p:cNvSpPr>
          <p:nvPr>
            <p:ph sz="half" idx="2"/>
          </p:nvPr>
        </p:nvSpPr>
        <p:spPr>
          <a:xfrm>
            <a:off x="6172200" y="1825625"/>
            <a:ext cx="5181600" cy="4351338"/>
          </a:xfrm>
        </p:spPr>
        <p:txBody>
          <a:bodyPr>
            <a:normAutofit/>
          </a:bodyPr>
          <a:lstStyle/>
          <a:p>
            <a:pPr marL="227965" lvl="0" indent="-227965">
              <a:spcBef>
                <a:spcPts val="0"/>
              </a:spcBef>
              <a:buClr>
                <a:srgbClr val="1D252D"/>
              </a:buClr>
              <a:buSzPts val="2400"/>
              <a:buFont typeface="Arial"/>
              <a:buChar char="•"/>
            </a:pPr>
            <a:r>
              <a:rPr lang="en-US" sz="2600" dirty="0"/>
              <a:t>U.S. citizen or national</a:t>
            </a:r>
          </a:p>
          <a:p>
            <a:pPr marL="227965" indent="-227965">
              <a:buClr>
                <a:srgbClr val="1D252D"/>
              </a:buClr>
              <a:buSzPts val="2400"/>
              <a:buFont typeface="Arial"/>
              <a:buChar char="•"/>
            </a:pPr>
            <a:r>
              <a:rPr lang="en-US" sz="2600" dirty="0"/>
              <a:t>Enrolled in a degree-seeking program at a U.S. based institution </a:t>
            </a:r>
          </a:p>
          <a:p>
            <a:pPr marL="227965" indent="-227965">
              <a:buClr>
                <a:srgbClr val="1D252D"/>
              </a:buClr>
              <a:buSzPts val="2400"/>
              <a:buFont typeface="Arial"/>
              <a:buChar char="•"/>
            </a:pPr>
            <a:r>
              <a:rPr lang="en-US" sz="2600" dirty="0"/>
              <a:t>Can be an undergraduate (associate, bachelor's) or graduate (master's, doctoral, professional) student</a:t>
            </a:r>
          </a:p>
          <a:p>
            <a:pPr marL="227965" lvl="0" indent="-227965">
              <a:buClr>
                <a:srgbClr val="1D252D"/>
              </a:buClr>
              <a:buSzPts val="2400"/>
              <a:buFont typeface="Arial"/>
              <a:buChar char="•"/>
            </a:pPr>
            <a:r>
              <a:rPr lang="en-US" sz="2600" dirty="0"/>
              <a:t>Graduating seniors are eligible</a:t>
            </a:r>
          </a:p>
          <a:p>
            <a:pPr marL="227965" lvl="0" indent="-227965">
              <a:buClr>
                <a:srgbClr val="1D252D"/>
              </a:buClr>
              <a:buSzPts val="2400"/>
              <a:buFont typeface="Arial"/>
              <a:buChar char="•"/>
            </a:pPr>
            <a:r>
              <a:rPr lang="en-US" sz="2600" dirty="0"/>
              <a:t>No GPA requirement</a:t>
            </a:r>
          </a:p>
          <a:p>
            <a:endParaRPr lang="en-US" sz="2600" dirty="0"/>
          </a:p>
        </p:txBody>
      </p:sp>
    </p:spTree>
    <p:extLst>
      <p:ext uri="{BB962C8B-B14F-4D97-AF65-F5344CB8AC3E}">
        <p14:creationId xmlns:p14="http://schemas.microsoft.com/office/powerpoint/2010/main" val="286659714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6678B5-E741-73B5-7A21-B76CF10918DD}"/>
              </a:ext>
            </a:extLst>
          </p:cNvPr>
          <p:cNvSpPr>
            <a:spLocks noGrp="1"/>
          </p:cNvSpPr>
          <p:nvPr>
            <p:ph type="title"/>
          </p:nvPr>
        </p:nvSpPr>
        <p:spPr>
          <a:xfrm>
            <a:off x="838200" y="365125"/>
            <a:ext cx="10515600" cy="1325563"/>
          </a:xfrm>
        </p:spPr>
        <p:txBody>
          <a:bodyPr anchor="ctr">
            <a:normAutofit/>
          </a:bodyPr>
          <a:lstStyle/>
          <a:p>
            <a:r>
              <a:rPr lang="en-US" dirty="0"/>
              <a:t>Structure</a:t>
            </a:r>
          </a:p>
        </p:txBody>
      </p:sp>
      <p:pic>
        <p:nvPicPr>
          <p:cNvPr id="5" name="Content Placeholder 5">
            <a:extLst>
              <a:ext uri="{FF2B5EF4-FFF2-40B4-BE49-F238E27FC236}">
                <a16:creationId xmlns:a16="http://schemas.microsoft.com/office/drawing/2014/main" id="{6B4EA251-1124-8901-1577-19A087750A15}"/>
              </a:ext>
            </a:extLst>
          </p:cNvPr>
          <p:cNvPicPr>
            <a:picLocks noGrp="1" noChangeAspect="1"/>
          </p:cNvPicPr>
          <p:nvPr>
            <p:ph sz="half" idx="1"/>
          </p:nvPr>
        </p:nvPicPr>
        <p:blipFill>
          <a:blip r:embed="rId3" cstate="screen">
            <a:extLst>
              <a:ext uri="{28A0092B-C50C-407E-A947-70E740481C1C}">
                <a14:useLocalDpi xmlns:a14="http://schemas.microsoft.com/office/drawing/2010/main"/>
              </a:ext>
            </a:extLst>
          </a:blip>
          <a:srcRect/>
          <a:stretch>
            <a:fillRect/>
          </a:stretch>
        </p:blipFill>
        <p:spPr>
          <a:xfrm>
            <a:off x="838200" y="1825625"/>
            <a:ext cx="5181600" cy="4351338"/>
          </a:xfrm>
          <a:prstGeom prst="rect">
            <a:avLst/>
          </a:prstGeom>
          <a:noFill/>
        </p:spPr>
      </p:pic>
      <p:sp>
        <p:nvSpPr>
          <p:cNvPr id="3" name="Content Placeholder 2">
            <a:extLst>
              <a:ext uri="{FF2B5EF4-FFF2-40B4-BE49-F238E27FC236}">
                <a16:creationId xmlns:a16="http://schemas.microsoft.com/office/drawing/2014/main" id="{93DE2DDD-06DC-D604-94AC-FAAD4938A7FB}"/>
              </a:ext>
            </a:extLst>
          </p:cNvPr>
          <p:cNvSpPr>
            <a:spLocks noGrp="1"/>
          </p:cNvSpPr>
          <p:nvPr>
            <p:ph sz="half" idx="2"/>
          </p:nvPr>
        </p:nvSpPr>
        <p:spPr>
          <a:xfrm>
            <a:off x="6172200" y="1825625"/>
            <a:ext cx="5181600" cy="4351338"/>
          </a:xfrm>
        </p:spPr>
        <p:txBody>
          <a:bodyPr>
            <a:normAutofit/>
          </a:bodyPr>
          <a:lstStyle/>
          <a:p>
            <a:r>
              <a:rPr lang="en-US" sz="2400"/>
              <a:t>Students participate as a cohort and share the same weekly schedule</a:t>
            </a:r>
          </a:p>
          <a:p>
            <a:pPr lvl="1"/>
            <a:r>
              <a:rPr lang="en-US"/>
              <a:t>Small classes</a:t>
            </a:r>
          </a:p>
          <a:p>
            <a:pPr lvl="1"/>
            <a:r>
              <a:rPr lang="en-US"/>
              <a:t>Individual consultations</a:t>
            </a:r>
          </a:p>
          <a:p>
            <a:pPr lvl="1"/>
            <a:r>
              <a:rPr lang="en-US"/>
              <a:t>Peer language partner</a:t>
            </a:r>
          </a:p>
          <a:p>
            <a:pPr lvl="1"/>
            <a:r>
              <a:rPr lang="en-US"/>
              <a:t>Cultural programming</a:t>
            </a:r>
            <a:br>
              <a:rPr lang="en-US" b="1"/>
            </a:br>
            <a:endParaRPr lang="en-US" b="1"/>
          </a:p>
          <a:p>
            <a:r>
              <a:rPr lang="en-US" sz="2400"/>
              <a:t>CLS is </a:t>
            </a:r>
            <a:r>
              <a:rPr lang="en-US" sz="2400" b="1"/>
              <a:t>not</a:t>
            </a:r>
            <a:r>
              <a:rPr lang="en-US" sz="2400"/>
              <a:t> a research, independent study, or internship program</a:t>
            </a:r>
          </a:p>
        </p:txBody>
      </p:sp>
    </p:spTree>
    <p:extLst>
      <p:ext uri="{BB962C8B-B14F-4D97-AF65-F5344CB8AC3E}">
        <p14:creationId xmlns:p14="http://schemas.microsoft.com/office/powerpoint/2010/main" val="265966481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54A708C9-BD76-A86C-6D0C-D7509B9374AF}"/>
              </a:ext>
            </a:extLst>
          </p:cNvPr>
          <p:cNvSpPr>
            <a:spLocks noGrp="1"/>
          </p:cNvSpPr>
          <p:nvPr>
            <p:ph type="body" idx="1"/>
          </p:nvPr>
        </p:nvSpPr>
        <p:spPr/>
        <p:txBody>
          <a:bodyPr/>
          <a:lstStyle/>
          <a:p>
            <a:endParaRPr lang="en-US"/>
          </a:p>
        </p:txBody>
      </p:sp>
      <p:sp>
        <p:nvSpPr>
          <p:cNvPr id="3" name="Title 2">
            <a:extLst>
              <a:ext uri="{FF2B5EF4-FFF2-40B4-BE49-F238E27FC236}">
                <a16:creationId xmlns:a16="http://schemas.microsoft.com/office/drawing/2014/main" id="{58E9F2CB-0F93-8356-2AF9-8D85B868139C}"/>
              </a:ext>
            </a:extLst>
          </p:cNvPr>
          <p:cNvSpPr>
            <a:spLocks noGrp="1"/>
          </p:cNvSpPr>
          <p:nvPr>
            <p:ph type="title"/>
          </p:nvPr>
        </p:nvSpPr>
        <p:spPr/>
        <p:txBody>
          <a:bodyPr/>
          <a:lstStyle/>
          <a:p>
            <a:r>
              <a:rPr lang="en-US" dirty="0"/>
              <a:t>Program Benefits</a:t>
            </a:r>
          </a:p>
        </p:txBody>
      </p:sp>
    </p:spTree>
    <p:extLst>
      <p:ext uri="{BB962C8B-B14F-4D97-AF65-F5344CB8AC3E}">
        <p14:creationId xmlns:p14="http://schemas.microsoft.com/office/powerpoint/2010/main" val="118780867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022C34-0086-3E69-D751-465DD6F251F6}"/>
              </a:ext>
            </a:extLst>
          </p:cNvPr>
          <p:cNvSpPr>
            <a:spLocks noGrp="1"/>
          </p:cNvSpPr>
          <p:nvPr>
            <p:ph type="title"/>
          </p:nvPr>
        </p:nvSpPr>
        <p:spPr/>
        <p:txBody>
          <a:bodyPr/>
          <a:lstStyle/>
          <a:p>
            <a:r>
              <a:rPr lang="en-US" dirty="0"/>
              <a:t>Benefits</a:t>
            </a:r>
          </a:p>
        </p:txBody>
      </p:sp>
      <p:sp>
        <p:nvSpPr>
          <p:cNvPr id="3" name="Content Placeholder 2">
            <a:extLst>
              <a:ext uri="{FF2B5EF4-FFF2-40B4-BE49-F238E27FC236}">
                <a16:creationId xmlns:a16="http://schemas.microsoft.com/office/drawing/2014/main" id="{2563DD30-6E33-02EA-60BE-02634D3C6E3E}"/>
              </a:ext>
            </a:extLst>
          </p:cNvPr>
          <p:cNvSpPr>
            <a:spLocks noGrp="1"/>
          </p:cNvSpPr>
          <p:nvPr>
            <p:ph sz="half" idx="1"/>
          </p:nvPr>
        </p:nvSpPr>
        <p:spPr/>
        <p:txBody>
          <a:bodyPr/>
          <a:lstStyle/>
          <a:p>
            <a:pPr>
              <a:lnSpc>
                <a:spcPct val="100000"/>
              </a:lnSpc>
            </a:pPr>
            <a:r>
              <a:rPr lang="en-US" dirty="0"/>
              <a:t>Students make substantial gains in language skills</a:t>
            </a:r>
          </a:p>
          <a:p>
            <a:pPr lvl="1">
              <a:lnSpc>
                <a:spcPct val="100000"/>
              </a:lnSpc>
            </a:pPr>
            <a:r>
              <a:rPr lang="en-US" sz="2800" dirty="0"/>
              <a:t>Two semesters worth of college-level language study, with academic credit available through Bryn Mawr College</a:t>
            </a:r>
          </a:p>
          <a:p>
            <a:pPr lvl="1">
              <a:lnSpc>
                <a:spcPct val="100000"/>
              </a:lnSpc>
            </a:pPr>
            <a:r>
              <a:rPr lang="en-US" sz="2800" dirty="0"/>
              <a:t>ACTFL OPI certificate to certify language proficiency</a:t>
            </a:r>
          </a:p>
        </p:txBody>
      </p:sp>
      <p:pic>
        <p:nvPicPr>
          <p:cNvPr id="5" name="Content Placeholder 6">
            <a:extLst>
              <a:ext uri="{FF2B5EF4-FFF2-40B4-BE49-F238E27FC236}">
                <a16:creationId xmlns:a16="http://schemas.microsoft.com/office/drawing/2014/main" id="{68F1A5F8-238B-FE37-10A0-2AB21F9BE4E7}"/>
              </a:ext>
            </a:extLst>
          </p:cNvPr>
          <p:cNvPicPr>
            <a:picLocks noGrp="1" noChangeAspect="1"/>
          </p:cNvPicPr>
          <p:nvPr>
            <p:ph sz="half" idx="2"/>
          </p:nvPr>
        </p:nvPicPr>
        <p:blipFill>
          <a:blip r:embed="rId3" cstate="screen">
            <a:extLst>
              <a:ext uri="{28A0092B-C50C-407E-A947-70E740481C1C}">
                <a14:useLocalDpi xmlns:a14="http://schemas.microsoft.com/office/drawing/2010/main"/>
              </a:ext>
            </a:extLst>
          </a:blip>
          <a:srcRect/>
          <a:stretch>
            <a:fillRect/>
          </a:stretch>
        </p:blipFill>
        <p:spPr>
          <a:xfrm>
            <a:off x="6615267" y="1825625"/>
            <a:ext cx="4295466" cy="4351338"/>
          </a:xfrm>
          <a:prstGeom prst="rect">
            <a:avLst/>
          </a:prstGeom>
          <a:noFill/>
        </p:spPr>
      </p:pic>
    </p:spTree>
    <p:extLst>
      <p:ext uri="{BB962C8B-B14F-4D97-AF65-F5344CB8AC3E}">
        <p14:creationId xmlns:p14="http://schemas.microsoft.com/office/powerpoint/2010/main" val="158881468"/>
      </p:ext>
    </p:extLst>
  </p:cSld>
  <p:clrMapOvr>
    <a:masterClrMapping/>
  </p:clrMapOvr>
</p:sld>
</file>

<file path=ppt/theme/theme1.xml><?xml version="1.0" encoding="utf-8"?>
<a:theme xmlns:a="http://schemas.openxmlformats.org/drawingml/2006/main" name="Office Theme">
  <a:themeElements>
    <a:clrScheme name="CLS">
      <a:dk1>
        <a:srgbClr val="000000"/>
      </a:dk1>
      <a:lt1>
        <a:sysClr val="window" lastClr="FFFFFF"/>
      </a:lt1>
      <a:dk2>
        <a:srgbClr val="007681"/>
      </a:dk2>
      <a:lt2>
        <a:srgbClr val="D5EBEE"/>
      </a:lt2>
      <a:accent1>
        <a:srgbClr val="0E2D66"/>
      </a:accent1>
      <a:accent2>
        <a:srgbClr val="AF6D04"/>
      </a:accent2>
      <a:accent3>
        <a:srgbClr val="6F053E"/>
      </a:accent3>
      <a:accent4>
        <a:srgbClr val="F1C400"/>
      </a:accent4>
      <a:accent5>
        <a:srgbClr val="A02B93"/>
      </a:accent5>
      <a:accent6>
        <a:srgbClr val="4EA72E"/>
      </a:accent6>
      <a:hlink>
        <a:srgbClr val="F1C400"/>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Presentation1" id="{2E6E4C1F-CE66-4625-A4C0-9A71BB87B9FC}" vid="{574C3BE9-1468-4A62-AE17-FE99F1962410}"/>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Notes xmlns="1f6e2fbe-aa0d-44af-b8cf-d7859a3871bb" xsi:nil="true"/>
    <TaxCatchAll xmlns="b71313da-9a79-4af3-b35b-92675966f41d" xsi:nil="true"/>
    <picturenumber xmlns="1f6e2fbe-aa0d-44af-b8cf-d7859a3871bb" xsi:nil="true"/>
    <lcf76f155ced4ddcb4097134ff3c332f xmlns="1f6e2fbe-aa0d-44af-b8cf-d7859a3871bb">
      <Terms xmlns="http://schemas.microsoft.com/office/infopath/2007/PartnerControls"/>
    </lcf76f155ced4ddcb4097134ff3c332f>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80B2FBBD41F204488A2AA92945B8DF9B" ma:contentTypeVersion="27" ma:contentTypeDescription="Create a new document." ma:contentTypeScope="" ma:versionID="2da3fb0f4011cc8dc82884250fcc3438">
  <xsd:schema xmlns:xsd="http://www.w3.org/2001/XMLSchema" xmlns:xs="http://www.w3.org/2001/XMLSchema" xmlns:p="http://schemas.microsoft.com/office/2006/metadata/properties" xmlns:ns2="1f6e2fbe-aa0d-44af-b8cf-d7859a3871bb" xmlns:ns3="b71313da-9a79-4af3-b35b-92675966f41d" targetNamespace="http://schemas.microsoft.com/office/2006/metadata/properties" ma:root="true" ma:fieldsID="dbf502b363ccd67bdf1956cc0be2cc09" ns2:_="" ns3:_="">
    <xsd:import namespace="1f6e2fbe-aa0d-44af-b8cf-d7859a3871bb"/>
    <xsd:import namespace="b71313da-9a79-4af3-b35b-92675966f41d"/>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Tags" minOccurs="0"/>
                <xsd:element ref="ns2:MediaServiceLocation" minOccurs="0"/>
                <xsd:element ref="ns2:MediaServiceOCR" minOccurs="0"/>
                <xsd:element ref="ns3:SharedWithUsers" minOccurs="0"/>
                <xsd:element ref="ns3:SharedWithDetails" minOccurs="0"/>
                <xsd:element ref="ns2:MediaServiceGenerationTime" minOccurs="0"/>
                <xsd:element ref="ns2:MediaServiceEventHashCode" minOccurs="0"/>
                <xsd:element ref="ns2:MediaServiceAutoKeyPoints" minOccurs="0"/>
                <xsd:element ref="ns2:MediaServiceKeyPoints" minOccurs="0"/>
                <xsd:element ref="ns2:MediaLengthInSeconds" minOccurs="0"/>
                <xsd:element ref="ns2:lcf76f155ced4ddcb4097134ff3c332f" minOccurs="0"/>
                <xsd:element ref="ns3:TaxCatchAll" minOccurs="0"/>
                <xsd:element ref="ns2:MediaServiceObjectDetectorVersions" minOccurs="0"/>
                <xsd:element ref="ns2:Notes" minOccurs="0"/>
                <xsd:element ref="ns2:MediaServiceSearchProperties" minOccurs="0"/>
                <xsd:element ref="ns2:picturenumber"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f6e2fbe-aa0d-44af-b8cf-d7859a3871bb"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Location" ma:index="12" nillable="true" ma:displayName="Location" ma:internalName="MediaServiceLocation"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AutoKeyPoints" ma:index="18" nillable="true" ma:displayName="MediaServiceAutoKeyPoints" ma:hidden="true" ma:internalName="MediaServiceAutoKeyPoints" ma:readOnly="true">
      <xsd:simpleType>
        <xsd:restriction base="dms:Note"/>
      </xsd:simpleType>
    </xsd:element>
    <xsd:element name="MediaServiceKeyPoints" ma:index="19" nillable="true" ma:displayName="KeyPoints" ma:internalName="MediaServiceKeyPoints" ma:readOnly="true">
      <xsd:simpleType>
        <xsd:restriction base="dms:Note">
          <xsd:maxLength value="255"/>
        </xsd:restriction>
      </xsd:simpleType>
    </xsd:element>
    <xsd:element name="MediaLengthInSeconds" ma:index="20" nillable="true" ma:displayName="Length (seconds)"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6a7244e5-adc1-4228-ab64-786b6954c2c4"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description="" ma:hidden="true" ma:indexed="true" ma:internalName="MediaServiceObjectDetectorVersions" ma:readOnly="true">
      <xsd:simpleType>
        <xsd:restriction base="dms:Text"/>
      </xsd:simpleType>
    </xsd:element>
    <xsd:element name="Notes" ma:index="25" nillable="true" ma:displayName="Notes" ma:description="qq" ma:format="Dropdown" ma:internalName="Notes">
      <xsd:simpleType>
        <xsd:restriction base="dms:Text">
          <xsd:maxLength value="255"/>
        </xsd:restriction>
      </xsd:simpleType>
    </xsd:element>
    <xsd:element name="MediaServiceSearchProperties" ma:index="26" nillable="true" ma:displayName="MediaServiceSearchProperties" ma:hidden="true" ma:internalName="MediaServiceSearchProperties" ma:readOnly="true">
      <xsd:simpleType>
        <xsd:restriction base="dms:Note"/>
      </xsd:simpleType>
    </xsd:element>
    <xsd:element name="picturenumber" ma:index="27" nillable="true" ma:displayName="picture number" ma:format="Dropdown" ma:internalName="picturenumber" ma:percentage="FALSE">
      <xsd:simpleType>
        <xsd:restriction base="dms:Number"/>
      </xsd:simpleType>
    </xsd:element>
    <xsd:element name="MediaServiceBillingMetadata" ma:index="28"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b71313da-9a79-4af3-b35b-92675966f41d"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element name="TaxCatchAll" ma:index="23" nillable="true" ma:displayName="Taxonomy Catch All Column" ma:hidden="true" ma:list="{2c1b3099-7a38-4643-8a25-e004050f397e}" ma:internalName="TaxCatchAll" ma:showField="CatchAllData" ma:web="b71313da-9a79-4af3-b35b-92675966f41d">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5FE27525-A342-4F62-8496-C9C6CCC98940}">
  <ds:schemaRefs>
    <ds:schemaRef ds:uri="http://schemas.microsoft.com/office/2006/metadata/properties"/>
    <ds:schemaRef ds:uri="http://schemas.microsoft.com/office/infopath/2007/PartnerControls"/>
    <ds:schemaRef ds:uri="1f6e2fbe-aa0d-44af-b8cf-d7859a3871bb"/>
    <ds:schemaRef ds:uri="b71313da-9a79-4af3-b35b-92675966f41d"/>
    <ds:schemaRef ds:uri="fead7c3e-3b3e-43d6-9f8f-bcce6adfbb11"/>
  </ds:schemaRefs>
</ds:datastoreItem>
</file>

<file path=customXml/itemProps2.xml><?xml version="1.0" encoding="utf-8"?>
<ds:datastoreItem xmlns:ds="http://schemas.openxmlformats.org/officeDocument/2006/customXml" ds:itemID="{1967D713-0582-48EC-B8D8-D8BA45ED1FEC}">
  <ds:schemaRefs>
    <ds:schemaRef ds:uri="http://schemas.microsoft.com/sharepoint/v3/contenttype/forms"/>
  </ds:schemaRefs>
</ds:datastoreItem>
</file>

<file path=customXml/itemProps3.xml><?xml version="1.0" encoding="utf-8"?>
<ds:datastoreItem xmlns:ds="http://schemas.openxmlformats.org/officeDocument/2006/customXml" ds:itemID="{E3F7B5C3-1158-4381-99AD-3C314AB9AFA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1f6e2fbe-aa0d-44af-b8cf-d7859a3871bb"/>
    <ds:schemaRef ds:uri="b71313da-9a79-4af3-b35b-92675966f41d"/>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Metadata/LabelInfo.xml><?xml version="1.0" encoding="utf-8"?>
<clbl:labelList xmlns:clbl="http://schemas.microsoft.com/office/2020/mipLabelMetadata">
  <clbl:label id="{1c87090f-0882-41cf-b9a8-1a7c594482f9}" enabled="0" method="" siteId="{1c87090f-0882-41cf-b9a8-1a7c594482f9}" removed="1"/>
</clbl:labelList>
</file>

<file path=docProps/app.xml><?xml version="1.0" encoding="utf-8"?>
<Properties xmlns="http://schemas.openxmlformats.org/officeDocument/2006/extended-properties" xmlns:vt="http://schemas.openxmlformats.org/officeDocument/2006/docPropsVTypes">
  <Template>FY26 CLS Powerpoint Generic Fonts Template</Template>
  <TotalTime>114</TotalTime>
  <Words>2006</Words>
  <Application>Microsoft Office PowerPoint</Application>
  <PresentationFormat>Widescreen</PresentationFormat>
  <Paragraphs>136</Paragraphs>
  <Slides>17</Slides>
  <Notes>13</Notes>
  <HiddenSlides>2</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17</vt:i4>
      </vt:variant>
    </vt:vector>
  </HeadingPairs>
  <TitlesOfParts>
    <vt:vector size="23" baseType="lpstr">
      <vt:lpstr>Aptos</vt:lpstr>
      <vt:lpstr>Aptos Display</vt:lpstr>
      <vt:lpstr>Arial</vt:lpstr>
      <vt:lpstr>Calibri</vt:lpstr>
      <vt:lpstr>Proxima Nova</vt:lpstr>
      <vt:lpstr>Office Theme</vt:lpstr>
      <vt:lpstr>CLS PROGRAM OVERVIEW</vt:lpstr>
      <vt:lpstr>Welcome!</vt:lpstr>
      <vt:lpstr>Program Background</vt:lpstr>
      <vt:lpstr>The CLS Program</vt:lpstr>
      <vt:lpstr>Offerings</vt:lpstr>
      <vt:lpstr>Eligibility</vt:lpstr>
      <vt:lpstr>Structure</vt:lpstr>
      <vt:lpstr>Program Benefits</vt:lpstr>
      <vt:lpstr>Benefits</vt:lpstr>
      <vt:lpstr>Career and Alumni Network</vt:lpstr>
      <vt:lpstr>Alumni Perspective</vt:lpstr>
      <vt:lpstr>Hear from an Alumni</vt:lpstr>
      <vt:lpstr>Preparing to Apply</vt:lpstr>
      <vt:lpstr>Selection Criteria</vt:lpstr>
      <vt:lpstr>Application Essays</vt:lpstr>
      <vt:lpstr>Application Tips</vt:lpstr>
      <vt:lpstr>Apply for Summer 2026</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Caitlin Ting</dc:creator>
  <cp:lastModifiedBy>Caitlin Ting</cp:lastModifiedBy>
  <cp:revision>5</cp:revision>
  <dcterms:created xsi:type="dcterms:W3CDTF">2025-09-26T12:00:47Z</dcterms:created>
  <dcterms:modified xsi:type="dcterms:W3CDTF">2025-10-14T22:18:33Z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0x01010080B2FBBD41F204488A2AA92945B8DF9B</vt:lpwstr>
  </property>
  <property fmtid="{D5CDD505-2E9C-101B-9397-08002B2CF9AE}" pid="3" name="MediaServiceImageTags">
    <vt:lpwstr/>
  </property>
</Properties>
</file>